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6.svg" ContentType="image/svg+xml"/>
  <Override PartName="/ppt/media/image28.svg" ContentType="image/svg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9" r:id="rId5"/>
    <p:sldId id="267" r:id="rId6"/>
    <p:sldId id="274" r:id="rId7"/>
    <p:sldId id="275" r:id="rId8"/>
    <p:sldId id="268" r:id="rId9"/>
    <p:sldId id="269" r:id="rId10"/>
    <p:sldId id="278" r:id="rId11"/>
    <p:sldId id="270" r:id="rId12"/>
    <p:sldId id="279" r:id="rId13"/>
    <p:sldId id="286" r:id="rId14"/>
    <p:sldId id="284" r:id="rId15"/>
    <p:sldId id="287" r:id="rId16"/>
    <p:sldId id="288" r:id="rId17"/>
    <p:sldId id="289" r:id="rId18"/>
    <p:sldId id="262" r:id="rId1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1" userDrawn="1">
          <p15:clr>
            <a:srgbClr val="A4A3A4"/>
          </p15:clr>
        </p15:guide>
        <p15:guide id="2" pos="29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890" y="906"/>
      </p:cViewPr>
      <p:guideLst>
        <p:guide orient="horz" pos="1591"/>
        <p:guide pos="290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customXml" Target="../customXml/item3.xml"/><Relationship Id="rId25" Type="http://schemas.openxmlformats.org/officeDocument/2006/relationships/customXml" Target="../customXml/item2.xml"/><Relationship Id="rId24" Type="http://schemas.openxmlformats.org/officeDocument/2006/relationships/customXml" Target="../customXml/item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6F9A9-639F-49A2-993F-B5C818DF51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A23D7-8474-4226-B7B6-726AC3D549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95437-002C-4BC2-8AEF-3F44F047FF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没有检测到内容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面对软件安装后系统异常难定位问题，</a:t>
            </a:r>
            <a:r>
              <a:rPr lang="en-US" altLang="zh-CN"/>
              <a:t>SysMonitor</a:t>
            </a:r>
            <a:r>
              <a:rPr lang="zh-CN" altLang="en-US"/>
              <a:t>注册表快照对比功能是一大利器。测试人员小王在安装软件前后分别创建注册表快照，再一键对比，无需猜测和漫长分析，就能让数据呈现问题根源，实现精准定位。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SysMonitor</a:t>
            </a:r>
            <a:r>
              <a:rPr lang="zh-CN" altLang="en-US"/>
              <a:t>注册表快照对比功能太强大了！无需猜测和漫长日志分析，只需</a:t>
            </a:r>
            <a:r>
              <a:rPr lang="en-US" altLang="zh-CN"/>
              <a:t>2</a:t>
            </a:r>
            <a:r>
              <a:rPr lang="zh-CN" altLang="en-US"/>
              <a:t>分钟，对比两个快照，问题根源便清晰呈现。就像这次，一个看似</a:t>
            </a:r>
            <a:r>
              <a:rPr lang="en-US" altLang="zh-CN"/>
              <a:t>“</a:t>
            </a:r>
            <a:r>
              <a:rPr lang="zh-CN" altLang="en-US"/>
              <a:t>无害</a:t>
            </a:r>
            <a:r>
              <a:rPr lang="en-US" altLang="zh-CN"/>
              <a:t>”</a:t>
            </a:r>
            <a:r>
              <a:rPr lang="zh-CN" altLang="en-US"/>
              <a:t>的操作，实则在后台偷偷修改了多处关键注册表项。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SysMonitor</a:t>
            </a:r>
            <a:r>
              <a:rPr lang="zh-CN" altLang="en-US"/>
              <a:t>注册表快照对比功能实现从</a:t>
            </a:r>
            <a:r>
              <a:rPr lang="en-US" altLang="zh-CN"/>
              <a:t>“</a:t>
            </a:r>
            <a:r>
              <a:rPr lang="zh-CN" altLang="en-US"/>
              <a:t>无法感知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en-US" altLang="zh-CN"/>
              <a:t>“</a:t>
            </a:r>
            <a:r>
              <a:rPr lang="zh-CN" altLang="en-US"/>
              <a:t>精准定位</a:t>
            </a:r>
            <a:r>
              <a:rPr lang="en-US" altLang="zh-CN"/>
              <a:t>”</a:t>
            </a:r>
            <a:r>
              <a:rPr lang="zh-CN" altLang="en-US"/>
              <a:t>的跨越，把系统变更转化为可追溯数据。其核心价值显著，既能精准定位系统异常、软件冲突的注册表项，又能大幅提升效率，将漫长排查工作缩短至几分钟。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快照对比就如同</a:t>
            </a:r>
            <a:r>
              <a:rPr lang="en-US" altLang="zh-CN"/>
              <a:t>“CT</a:t>
            </a:r>
            <a:r>
              <a:rPr lang="zh-CN" altLang="en-US"/>
              <a:t>扫描仪</a:t>
            </a:r>
            <a:r>
              <a:rPr lang="en-US" altLang="zh-CN"/>
              <a:t>”</a:t>
            </a:r>
            <a:r>
              <a:rPr lang="zh-CN" altLang="en-US"/>
              <a:t>，能精准定位隐形资源泄漏问题，比如内存、句柄泄漏。它就像火眼金睛，让原本难以察觉的资源泄漏问题无处遁形，在进程快照功能中发挥着关键作用。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系统资源功能十分强大，</a:t>
            </a:r>
            <a:r>
              <a:rPr lang="en-US" altLang="zh-CN"/>
              <a:t>CPU</a:t>
            </a:r>
            <a:r>
              <a:rPr lang="zh-CN" altLang="en-US"/>
              <a:t>、内存、磁盘</a:t>
            </a:r>
            <a:r>
              <a:rPr lang="en-US" altLang="zh-CN"/>
              <a:t>I/O</a:t>
            </a:r>
            <a:r>
              <a:rPr lang="zh-CN" altLang="en-US"/>
              <a:t>实时图表能让异常波动无所遁形。历史数据记录可回溯性能瓶颈精确时间，还能与系统日志、用户操作关联分析。它将快照对比的</a:t>
            </a:r>
            <a:r>
              <a:rPr lang="en-US" altLang="zh-CN"/>
              <a:t>“</a:t>
            </a:r>
            <a:r>
              <a:rPr lang="zh-CN" altLang="en-US"/>
              <a:t>瞬间洞察</a:t>
            </a:r>
            <a:r>
              <a:rPr lang="en-US" altLang="zh-CN"/>
              <a:t>”</a:t>
            </a:r>
            <a:r>
              <a:rPr lang="zh-CN" altLang="en-US"/>
              <a:t>和持续监控的</a:t>
            </a:r>
            <a:r>
              <a:rPr lang="en-US" altLang="zh-CN"/>
              <a:t>“</a:t>
            </a:r>
            <a:r>
              <a:rPr lang="zh-CN" altLang="en-US"/>
              <a:t>长期趋势</a:t>
            </a:r>
            <a:r>
              <a:rPr lang="en-US" altLang="zh-CN"/>
              <a:t>”</a:t>
            </a:r>
            <a:r>
              <a:rPr lang="zh-CN" altLang="en-US"/>
              <a:t>结合，为系统问题管理提供完整方案。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没有检测到内容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今天要介绍的</a:t>
            </a:r>
            <a:r>
              <a:rPr lang="en-US" altLang="zh-CN"/>
              <a:t>SysMonitor</a:t>
            </a:r>
            <a:r>
              <a:rPr lang="zh-CN" altLang="en-US"/>
              <a:t>，是一款专为</a:t>
            </a:r>
            <a:r>
              <a:rPr lang="en-US" altLang="zh-CN"/>
              <a:t>Windows</a:t>
            </a:r>
            <a:r>
              <a:rPr lang="zh-CN" altLang="en-US"/>
              <a:t>系统打造的快照工具。它就像系统的</a:t>
            </a:r>
            <a:r>
              <a:rPr lang="en-US" altLang="zh-CN"/>
              <a:t>“</a:t>
            </a:r>
            <a:r>
              <a:rPr lang="zh-CN" altLang="en-US"/>
              <a:t>摄影师</a:t>
            </a:r>
            <a:r>
              <a:rPr lang="en-US" altLang="zh-CN"/>
              <a:t>”</a:t>
            </a:r>
            <a:r>
              <a:rPr lang="zh-CN" altLang="en-US"/>
              <a:t>，能记录系统状态。我是演讲人程晓雨，在</a:t>
            </a:r>
            <a:r>
              <a:rPr lang="en-US" altLang="zh-CN"/>
              <a:t>2025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22</a:t>
            </a:r>
            <a:r>
              <a:rPr lang="zh-CN" altLang="en-US"/>
              <a:t>日，将带大家深入了解它如何解决系统监控难题。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本次演讲将围绕</a:t>
            </a:r>
            <a:r>
              <a:rPr lang="en-US" altLang="zh-CN"/>
              <a:t>SysMonitor</a:t>
            </a:r>
            <a:r>
              <a:rPr lang="zh-CN" altLang="en-US"/>
              <a:t>项目展开，共分为六个部分。首先进行团队介绍，让大家了解项目背后的人员构成；接着阐述项目概述，明确需求与目标；然后介绍工具方案，包括系统架构设计和技术选型；再进行功能展示，呈现实际应用效果；随后说明方案优势；最后进入终章。层层递进，全面展示项目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本次项目</a:t>
            </a:r>
            <a:r>
              <a:rPr lang="en-US" altLang="zh-CN"/>
              <a:t>“2</a:t>
            </a:r>
            <a:r>
              <a:rPr lang="zh-CN" altLang="en-US"/>
              <a:t>的</a:t>
            </a:r>
            <a:r>
              <a:rPr lang="en-US" altLang="zh-CN"/>
              <a:t>N</a:t>
            </a:r>
            <a:r>
              <a:rPr lang="zh-CN" altLang="en-US"/>
              <a:t>次方</a:t>
            </a:r>
            <a:r>
              <a:rPr lang="en-US" altLang="zh-CN"/>
              <a:t>”</a:t>
            </a:r>
            <a:r>
              <a:rPr lang="zh-CN" altLang="en-US"/>
              <a:t>团队，教练是何燕德，为项目指引方向。开发成员有程晓雨和郭威，负责数字化软件开发；付少伟、李永恒、宋天朗专注嵌入式软件开发。测试成员王玉婷和江晨蓉，进行嵌入式测试。不同专业成员协作，为项目成功提供保障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PC</a:t>
            </a:r>
            <a:r>
              <a:rPr lang="zh-CN" altLang="en-US"/>
              <a:t>硬件站测试存在四大痛点。内存泄漏缓慢难察觉，定位与复现成本高；软件安装卸载使注册表异常难追踪，且无实时告警；系统资源异常波动，进程泄漏无预警；工具分散成数据孤岛，历史对比分析困难。这些痛点亟待解决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本项目目标明确且实用。其一，能实现全面的系统实时监控，持续追踪关键指标，让用户对系统状态有清晰认知，如同为系统装上</a:t>
            </a:r>
            <a:r>
              <a:rPr lang="en-US" altLang="zh-CN"/>
              <a:t>“</a:t>
            </a:r>
            <a:r>
              <a:rPr lang="zh-CN" altLang="en-US"/>
              <a:t>千里眼</a:t>
            </a:r>
            <a:r>
              <a:rPr lang="en-US" altLang="zh-CN"/>
              <a:t>”</a:t>
            </a:r>
            <a:r>
              <a:rPr lang="zh-CN" altLang="en-US"/>
              <a:t>。其二，交互界面简洁易用，降低使用门槛，普通用户也能轻松上手。其三，生成深度性能分析报告，辅助识别潜在问题，为系统稳定运行保驾护航。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SysMonitor</a:t>
            </a:r>
            <a:r>
              <a:rPr lang="zh-CN" altLang="en-US"/>
              <a:t>的系统架构设计采用分层架构，各层分工明确。</a:t>
            </a:r>
            <a:r>
              <a:rPr lang="en-US" altLang="zh-CN"/>
              <a:t>Web</a:t>
            </a:r>
            <a:r>
              <a:rPr lang="zh-CN" altLang="en-US"/>
              <a:t>前端展示层提供直观界面，让用户轻松获取数据；</a:t>
            </a:r>
            <a:r>
              <a:rPr lang="en-US" altLang="zh-CN"/>
              <a:t>HTTP API</a:t>
            </a:r>
            <a:r>
              <a:rPr lang="zh-CN" altLang="en-US"/>
              <a:t>网关层高效处理请求，保障数据传输；系统监控引擎层强大且智能，负责数据采集、处理和分析；监控模块全面覆盖关键指标。这种设计确保了工具的高效运行。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在工具方案的技术选型上，后端采用</a:t>
            </a:r>
            <a:r>
              <a:rPr lang="en-US" altLang="zh-CN"/>
              <a:t>C++17</a:t>
            </a:r>
            <a:r>
              <a:rPr lang="zh-CN" altLang="en-US"/>
              <a:t>进行高性能编程，结合</a:t>
            </a:r>
            <a:r>
              <a:rPr lang="en-US" altLang="zh-CN"/>
              <a:t>httplib</a:t>
            </a:r>
            <a:r>
              <a:rPr lang="zh-CN" altLang="en-US"/>
              <a:t>框架与</a:t>
            </a:r>
            <a:r>
              <a:rPr lang="en-US" altLang="zh-CN"/>
              <a:t>nlohmann/json</a:t>
            </a:r>
            <a:r>
              <a:rPr lang="zh-CN" altLang="en-US"/>
              <a:t>库，调用系统</a:t>
            </a:r>
            <a:r>
              <a:rPr lang="en-US" altLang="zh-CN"/>
              <a:t>API</a:t>
            </a:r>
            <a:r>
              <a:rPr lang="zh-CN" altLang="en-US"/>
              <a:t>；前端以</a:t>
            </a:r>
            <a:r>
              <a:rPr lang="en-US" altLang="zh-CN"/>
              <a:t>HTML5</a:t>
            </a:r>
            <a:r>
              <a:rPr lang="zh-CN" altLang="en-US"/>
              <a:t>等为基础，搭配</a:t>
            </a:r>
            <a:r>
              <a:rPr lang="en-US" altLang="zh-CN"/>
              <a:t>ECharts</a:t>
            </a:r>
            <a:r>
              <a:rPr lang="zh-CN" altLang="en-US"/>
              <a:t>等图表库和响应式布局；数据管理则用内存缓存实时数据，文件系统持久化存储，</a:t>
            </a:r>
            <a:r>
              <a:rPr lang="en-US" altLang="zh-CN"/>
              <a:t>JSON</a:t>
            </a:r>
            <a:r>
              <a:rPr lang="zh-CN" altLang="en-US"/>
              <a:t>格式管理快照。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测试人员小王更新软件后，遭遇系统启动变慢、偶发弹窗广告的问题。此类问题复现困难，传统方式下，他难以知晓哪个程序、修改了系统哪部分导致问题，凸显传统排查方法在定位系统异常方面的无力。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en-US" altLang="zh-CN"/>
              <a:t>©2022 </a:t>
            </a:r>
            <a:r>
              <a:rPr lang="zh-CN" altLang="en-US"/>
              <a:t>深圳迈瑞生物医疗电子股份有限公司版权所有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81CA545-ABF1-4737-A424-2F516AB000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0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7" Type="http://schemas.openxmlformats.org/officeDocument/2006/relationships/image" Target="../media/image4.jpeg"/><Relationship Id="rId6" Type="http://schemas.openxmlformats.org/officeDocument/2006/relationships/image" Target="../media/image8.png"/><Relationship Id="rId5" Type="http://schemas.openxmlformats.org/officeDocument/2006/relationships/image" Target="../media/image17.jpe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04" r="29875" b="-676"/>
          <a:stretch>
            <a:fillRect/>
          </a:stretch>
        </p:blipFill>
        <p:spPr>
          <a:xfrm>
            <a:off x="964413" y="1744102"/>
            <a:ext cx="8179587" cy="3457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0" t="5818" r="5027" b="22200"/>
          <a:stretch>
            <a:fillRect/>
          </a:stretch>
        </p:blipFill>
        <p:spPr>
          <a:xfrm>
            <a:off x="5486399" y="0"/>
            <a:ext cx="3550445" cy="25779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r="8982" b="80833"/>
          <a:stretch>
            <a:fillRect/>
          </a:stretch>
        </p:blipFill>
        <p:spPr>
          <a:xfrm>
            <a:off x="262530" y="0"/>
            <a:ext cx="5214938" cy="9858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17" b="20645"/>
          <a:stretch>
            <a:fillRect/>
          </a:stretch>
        </p:blipFill>
        <p:spPr>
          <a:xfrm rot="1016557">
            <a:off x="-517920" y="1228301"/>
            <a:ext cx="2278856" cy="138072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t="31111" r="3750" b="30299"/>
          <a:stretch>
            <a:fillRect/>
          </a:stretch>
        </p:blipFill>
        <p:spPr>
          <a:xfrm>
            <a:off x="1238973" y="1233349"/>
            <a:ext cx="4686300" cy="198488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35695" r="10139" b="39969"/>
          <a:stretch>
            <a:fillRect/>
          </a:stretch>
        </p:blipFill>
        <p:spPr>
          <a:xfrm>
            <a:off x="4654152" y="1570559"/>
            <a:ext cx="1450182" cy="47673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38438" r="7779" b="37431"/>
          <a:stretch>
            <a:fillRect/>
          </a:stretch>
        </p:blipFill>
        <p:spPr>
          <a:xfrm>
            <a:off x="6305130" y="2750447"/>
            <a:ext cx="2035969" cy="368863"/>
          </a:xfrm>
          <a:prstGeom prst="rect">
            <a:avLst/>
          </a:prstGeom>
        </p:spPr>
      </p:pic>
      <p:pic>
        <p:nvPicPr>
          <p:cNvPr id="22" name="图片 21" descr="logo11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029450" y="4862385"/>
            <a:ext cx="2007394" cy="1804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4" r="31296"/>
          <a:stretch>
            <a:fillRect/>
          </a:stretch>
        </p:blipFill>
        <p:spPr>
          <a:xfrm>
            <a:off x="0" y="3384634"/>
            <a:ext cx="3018172" cy="18399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篇章页（全图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4831" y="4703547"/>
            <a:ext cx="2583801" cy="259651"/>
          </a:xfrm>
          <a:prstGeom prst="rect">
            <a:avLst/>
          </a:prstGeom>
        </p:spPr>
        <p:txBody>
          <a:bodyPr vert="horz" lIns="91440" tIns="180000" rIns="91440" bIns="3600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600" kern="120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/>
              <a:t>©2024 </a:t>
            </a:r>
            <a:r>
              <a:rPr lang="zh-CN" altLang="en-US" dirty="0"/>
              <a:t>深圳迈瑞生物医疗电子股份有限公司版权所有 </a:t>
            </a:r>
            <a:endParaRPr lang="zh-CN" altLang="en-US" dirty="0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346504" y="4701056"/>
            <a:ext cx="360727" cy="259652"/>
          </a:xfrm>
          <a:prstGeom prst="rect">
            <a:avLst/>
          </a:prstGeom>
        </p:spPr>
        <p:txBody>
          <a:bodyPr vert="horz" lIns="91440" tIns="9000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600" kern="120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A18C9975-5AE5-40B7-887E-5BDADB69A5C4}" type="slidenum">
              <a:rPr lang="en-US" altLang="zh-CN" smtClean="0"/>
            </a:fld>
            <a:endParaRPr 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54831" y="1352283"/>
            <a:ext cx="3911783" cy="9937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789939" y="4749698"/>
            <a:ext cx="1211186" cy="244871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篇章页（灰底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"/>
            <a:ext cx="9144000" cy="5142996"/>
          </a:xfrm>
          <a:prstGeom prst="rect">
            <a:avLst/>
          </a:prstGeom>
        </p:spPr>
      </p:pic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4831" y="4703547"/>
            <a:ext cx="2583801" cy="259651"/>
          </a:xfrm>
          <a:prstGeom prst="rect">
            <a:avLst/>
          </a:prstGeom>
        </p:spPr>
        <p:txBody>
          <a:bodyPr vert="horz" lIns="91440" tIns="180000" rIns="91440" bIns="3600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/>
              <a:t>©2024 </a:t>
            </a:r>
            <a:r>
              <a:rPr lang="zh-CN" altLang="en-US" dirty="0"/>
              <a:t>深圳迈瑞生物医疗电子股份有限公司版权所有 </a:t>
            </a:r>
            <a:endParaRPr lang="zh-CN" altLang="en-US" dirty="0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346504" y="4701056"/>
            <a:ext cx="360727" cy="259652"/>
          </a:xfrm>
          <a:prstGeom prst="rect">
            <a:avLst/>
          </a:prstGeom>
        </p:spPr>
        <p:txBody>
          <a:bodyPr vert="horz" lIns="91440" tIns="9000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6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8C9975-5AE5-40B7-887E-5BDADB69A5C4}" type="slidenum">
              <a:rPr lang="en-US" altLang="zh-CN" smtClean="0"/>
            </a:fld>
            <a:endParaRPr 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54831" y="2373363"/>
            <a:ext cx="3911783" cy="993775"/>
          </a:xfrm>
          <a:prstGeom prst="rect">
            <a:avLst/>
          </a:prstGeom>
          <a:effectLst/>
        </p:spPr>
        <p:txBody>
          <a:bodyPr/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 descr="logo1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9437" y="4815682"/>
            <a:ext cx="2007394" cy="180499"/>
          </a:xfrm>
          <a:prstGeom prst="rect">
            <a:avLst/>
          </a:prstGeom>
        </p:spPr>
      </p:pic>
      <p:pic>
        <p:nvPicPr>
          <p:cNvPr id="8" name="图片 7" descr="画板 1"/>
          <p:cNvPicPr>
            <a:picLocks noChangeAspect="1"/>
          </p:cNvPicPr>
          <p:nvPr userDrawn="1"/>
        </p:nvPicPr>
        <p:blipFill>
          <a:blip r:embed="rId4"/>
          <a:srcRect t="96417" b="65"/>
          <a:stretch>
            <a:fillRect/>
          </a:stretch>
        </p:blipFill>
        <p:spPr>
          <a:xfrm>
            <a:off x="0" y="-9207"/>
            <a:ext cx="9144000" cy="180975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部装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编组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9675" y="4816158"/>
            <a:ext cx="2006918" cy="1800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65"/>
          <a:stretch>
            <a:fillRect/>
          </a:stretch>
        </p:blipFill>
        <p:spPr>
          <a:xfrm>
            <a:off x="0" y="1600386"/>
            <a:ext cx="7043738" cy="3543114"/>
          </a:xfrm>
          <a:prstGeom prst="rect">
            <a:avLst/>
          </a:prstGeom>
        </p:spPr>
      </p:pic>
      <p:pic>
        <p:nvPicPr>
          <p:cNvPr id="11" name="图片 10" descr="logo1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19437" y="4815682"/>
            <a:ext cx="2007394" cy="180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logo1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9437" y="4815682"/>
            <a:ext cx="2007394" cy="180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9" y="0"/>
            <a:ext cx="8822606" cy="4963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5613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4831" y="4703547"/>
            <a:ext cx="2583801" cy="259651"/>
          </a:xfrm>
          <a:prstGeom prst="rect">
            <a:avLst/>
          </a:prstGeom>
        </p:spPr>
        <p:txBody>
          <a:bodyPr vert="horz" lIns="91440" tIns="180000" rIns="91440" bIns="3600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600" kern="120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/>
              <a:t>©2024 </a:t>
            </a:r>
            <a:r>
              <a:rPr lang="zh-CN" altLang="en-US" dirty="0"/>
              <a:t>深圳迈瑞生物医疗电子股份有限公司版权所有 </a:t>
            </a:r>
            <a:endParaRPr lang="zh-CN" altLang="en-US" dirty="0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346504" y="4701056"/>
            <a:ext cx="360727" cy="259652"/>
          </a:xfrm>
          <a:prstGeom prst="rect">
            <a:avLst/>
          </a:prstGeom>
        </p:spPr>
        <p:txBody>
          <a:bodyPr vert="horz" lIns="91440" tIns="9000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600" kern="120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A18C9975-5AE5-40B7-887E-5BDADB69A5C4}" type="slidenum">
              <a:rPr lang="en-US" altLang="zh-CN" smtClean="0"/>
            </a:fld>
            <a:endParaRPr lang="en-US" dirty="0"/>
          </a:p>
        </p:txBody>
      </p:sp>
      <p:pic>
        <p:nvPicPr>
          <p:cNvPr id="9" name="图片 8" descr="logo1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9437" y="4815682"/>
            <a:ext cx="2007394" cy="180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5613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4831" y="4703547"/>
            <a:ext cx="2583801" cy="259651"/>
          </a:xfrm>
          <a:prstGeom prst="rect">
            <a:avLst/>
          </a:prstGeom>
        </p:spPr>
        <p:txBody>
          <a:bodyPr vert="horz" lIns="91440" tIns="180000" rIns="91440" bIns="3600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600" kern="120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/>
              <a:t>©2024 </a:t>
            </a:r>
            <a:r>
              <a:rPr lang="zh-CN" altLang="en-US" dirty="0"/>
              <a:t>深圳迈瑞生物医疗电子股份有限公司版权所有 </a:t>
            </a:r>
            <a:endParaRPr lang="zh-CN" altLang="en-US" dirty="0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346504" y="4701056"/>
            <a:ext cx="360727" cy="259652"/>
          </a:xfrm>
          <a:prstGeom prst="rect">
            <a:avLst/>
          </a:prstGeom>
        </p:spPr>
        <p:txBody>
          <a:bodyPr vert="horz" lIns="91440" tIns="9000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600" kern="120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A18C9975-5AE5-40B7-887E-5BDADB69A5C4}" type="slidenum">
              <a:rPr lang="en-US" altLang="zh-CN" smtClean="0"/>
            </a:fld>
            <a:endParaRPr lang="en-US" dirty="0"/>
          </a:p>
        </p:txBody>
      </p:sp>
      <p:pic>
        <p:nvPicPr>
          <p:cNvPr id="10" name="图片 9" descr="logo1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9437" y="4815682"/>
            <a:ext cx="2007394" cy="180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204" r="28221" b="-676"/>
          <a:stretch>
            <a:fillRect/>
          </a:stretch>
        </p:blipFill>
        <p:spPr>
          <a:xfrm>
            <a:off x="771525" y="1743075"/>
            <a:ext cx="8372475" cy="3457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0" t="5818" r="5027" b="22200"/>
          <a:stretch>
            <a:fillRect/>
          </a:stretch>
        </p:blipFill>
        <p:spPr>
          <a:xfrm>
            <a:off x="5486399" y="0"/>
            <a:ext cx="3550445" cy="25779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r="8982" b="80833"/>
          <a:stretch>
            <a:fillRect/>
          </a:stretch>
        </p:blipFill>
        <p:spPr>
          <a:xfrm>
            <a:off x="262530" y="0"/>
            <a:ext cx="5214938" cy="98583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35816" r="31562" b="5856"/>
          <a:stretch>
            <a:fillRect/>
          </a:stretch>
        </p:blipFill>
        <p:spPr>
          <a:xfrm>
            <a:off x="0" y="3218235"/>
            <a:ext cx="3338746" cy="1925265"/>
          </a:xfrm>
          <a:prstGeom prst="rect">
            <a:avLst/>
          </a:prstGeom>
        </p:spPr>
      </p:pic>
      <p:pic>
        <p:nvPicPr>
          <p:cNvPr id="20" name="图片 19" descr="logo1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29450" y="4862385"/>
            <a:ext cx="2007394" cy="18049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17" b="20645"/>
          <a:stretch>
            <a:fillRect/>
          </a:stretch>
        </p:blipFill>
        <p:spPr>
          <a:xfrm rot="1016557">
            <a:off x="-517920" y="1228301"/>
            <a:ext cx="2278856" cy="13807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t="32778" r="9053" b="31872"/>
          <a:stretch>
            <a:fillRect/>
          </a:stretch>
        </p:blipFill>
        <p:spPr>
          <a:xfrm>
            <a:off x="1818715" y="1813300"/>
            <a:ext cx="4847805" cy="14049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2" Type="http://schemas.openxmlformats.org/officeDocument/2006/relationships/slideLayout" Target="../slideLayouts/slideLayout5.xml"/><Relationship Id="rId21" Type="http://schemas.openxmlformats.org/officeDocument/2006/relationships/image" Target="../media/image22.jpeg"/><Relationship Id="rId20" Type="http://schemas.openxmlformats.org/officeDocument/2006/relationships/image" Target="../media/image21.jpeg"/><Relationship Id="rId2" Type="http://schemas.openxmlformats.org/officeDocument/2006/relationships/tags" Target="../tags/tag39.xml"/><Relationship Id="rId19" Type="http://schemas.openxmlformats.org/officeDocument/2006/relationships/image" Target="../media/image20.jpeg"/><Relationship Id="rId18" Type="http://schemas.openxmlformats.org/officeDocument/2006/relationships/image" Target="../media/image19.jpeg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image" Target="../media/image24.jpeg"/><Relationship Id="rId5" Type="http://schemas.openxmlformats.org/officeDocument/2006/relationships/tags" Target="../tags/tag1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5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image" Target="../media/image20.jpeg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26.svg"/><Relationship Id="rId7" Type="http://schemas.openxmlformats.org/officeDocument/2006/relationships/image" Target="../media/image25.png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4" Type="http://schemas.openxmlformats.org/officeDocument/2006/relationships/notesSlide" Target="../notesSlides/notesSlide6.xml"/><Relationship Id="rId23" Type="http://schemas.openxmlformats.org/officeDocument/2006/relationships/slideLayout" Target="../slideLayouts/slideLayout5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image" Target="../media/image20.jpeg"/><Relationship Id="rId19" Type="http://schemas.openxmlformats.org/officeDocument/2006/relationships/tags" Target="../tags/tag34.xml"/><Relationship Id="rId18" Type="http://schemas.openxmlformats.org/officeDocument/2006/relationships/image" Target="../media/image30.svg"/><Relationship Id="rId17" Type="http://schemas.openxmlformats.org/officeDocument/2006/relationships/image" Target="../media/image29.png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image" Target="../media/image28.svg"/><Relationship Id="rId13" Type="http://schemas.openxmlformats.org/officeDocument/2006/relationships/image" Target="../media/image27.png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1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sp>
        <p:nvSpPr>
          <p:cNvPr id="48" name="文本框 47"/>
          <p:cNvSpPr txBox="1"/>
          <p:nvPr/>
        </p:nvSpPr>
        <p:spPr>
          <a:xfrm>
            <a:off x="681355" y="233045"/>
            <a:ext cx="3140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功能展示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注册表快照对比</a:t>
            </a:r>
            <a:endParaRPr lang="zh-CN" altLang="en-US" sz="2000" b="1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9550" y="709930"/>
            <a:ext cx="8253095" cy="1436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</a:rPr>
              <a:t>解决方案</a:t>
            </a:r>
            <a:r>
              <a:rPr lang="zh-CN" altLang="en-US"/>
              <a:t>：注册表快照对比</a:t>
            </a:r>
            <a:endParaRPr lang="en-US" altLang="zh-CN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安装前：</a:t>
            </a:r>
            <a:r>
              <a:rPr lang="en-US" altLang="zh-CN"/>
              <a:t> </a:t>
            </a:r>
            <a:r>
              <a:rPr lang="zh-CN" altLang="en-US"/>
              <a:t>小王在安装软件前，使用</a:t>
            </a:r>
            <a:r>
              <a:rPr lang="en-US" altLang="zh-CN"/>
              <a:t>SysMonitor</a:t>
            </a:r>
            <a:r>
              <a:rPr lang="zh-CN" altLang="en-US"/>
              <a:t>为系统注册表创建了一个干净的快照</a:t>
            </a:r>
            <a:r>
              <a:rPr lang="en-US" altLang="en-US"/>
              <a:t>①</a:t>
            </a:r>
            <a:r>
              <a:rPr lang="zh-CN" altLang="en-US"/>
              <a:t>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安装后：</a:t>
            </a:r>
            <a:r>
              <a:rPr lang="en-US" altLang="zh-CN"/>
              <a:t> </a:t>
            </a:r>
            <a:r>
              <a:rPr lang="zh-CN" altLang="en-US"/>
              <a:t>软件安装完成，他立即创建了第二个快照</a:t>
            </a:r>
            <a:r>
              <a:rPr lang="en-US" altLang="en-US"/>
              <a:t>②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l="13549"/>
          <a:stretch>
            <a:fillRect/>
          </a:stretch>
        </p:blipFill>
        <p:spPr>
          <a:xfrm>
            <a:off x="1165225" y="1654810"/>
            <a:ext cx="6624320" cy="2868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9550" y="4594860"/>
            <a:ext cx="470471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一键对比：</a:t>
            </a:r>
            <a:r>
              <a:rPr lang="en-US" altLang="zh-CN"/>
              <a:t> </a:t>
            </a:r>
            <a:r>
              <a:rPr lang="zh-CN" altLang="en-US"/>
              <a:t>点击</a:t>
            </a:r>
            <a:r>
              <a:rPr lang="en-US" altLang="zh-CN"/>
              <a:t>“</a:t>
            </a:r>
            <a:r>
              <a:rPr lang="zh-CN" altLang="en-US"/>
              <a:t>对比</a:t>
            </a:r>
            <a:r>
              <a:rPr lang="en-US" altLang="zh-CN"/>
              <a:t>”</a:t>
            </a:r>
            <a:r>
              <a:rPr lang="zh-CN" altLang="en-US"/>
              <a:t>按钮，让数据自己说话。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076" t="2897" r="1876" b="34430"/>
          <a:stretch>
            <a:fillRect/>
          </a:stretch>
        </p:blipFill>
        <p:spPr>
          <a:xfrm>
            <a:off x="1883410" y="699135"/>
            <a:ext cx="7160895" cy="1923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5906"/>
          <a:stretch>
            <a:fillRect/>
          </a:stretch>
        </p:blipFill>
        <p:spPr>
          <a:xfrm>
            <a:off x="150495" y="2804795"/>
            <a:ext cx="6940550" cy="170942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sp>
        <p:nvSpPr>
          <p:cNvPr id="48" name="文本框 47"/>
          <p:cNvSpPr txBox="1"/>
          <p:nvPr/>
        </p:nvSpPr>
        <p:spPr>
          <a:xfrm>
            <a:off x="681355" y="233045"/>
            <a:ext cx="3140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功能展示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注册表快照对比</a:t>
            </a:r>
            <a:endParaRPr lang="zh-CN" altLang="en-US" sz="2000" b="1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5930" y="4594860"/>
            <a:ext cx="57365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无需猜测，无需漫长的日志分析。</a:t>
            </a:r>
            <a:r>
              <a:rPr lang="en-US" altLang="zh-CN"/>
              <a:t>2</a:t>
            </a:r>
            <a:r>
              <a:rPr lang="zh-CN" altLang="en-US"/>
              <a:t>分钟，两个快照，</a:t>
            </a:r>
            <a:r>
              <a:rPr lang="zh-CN" altLang="en-US" b="1"/>
              <a:t>问题根源一目了然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92710" y="880745"/>
            <a:ext cx="1790700" cy="1926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对比报告清晰地显示，这个</a:t>
            </a:r>
            <a:r>
              <a:rPr lang="en-US" altLang="zh-CN"/>
              <a:t>“</a:t>
            </a:r>
            <a:r>
              <a:rPr lang="zh-CN" altLang="en-US"/>
              <a:t>无害</a:t>
            </a:r>
            <a:r>
              <a:rPr lang="en-US" altLang="zh-CN"/>
              <a:t>”</a:t>
            </a:r>
            <a:r>
              <a:rPr lang="zh-CN" altLang="en-US"/>
              <a:t>的操作，在后台悄无声息地修改了多处关键注册表项！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0366"/>
          <a:stretch>
            <a:fillRect/>
          </a:stretch>
        </p:blipFill>
        <p:spPr>
          <a:xfrm>
            <a:off x="1922780" y="1473835"/>
            <a:ext cx="4967605" cy="2503805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sp>
        <p:nvSpPr>
          <p:cNvPr id="48" name="文本框 47"/>
          <p:cNvSpPr txBox="1"/>
          <p:nvPr/>
        </p:nvSpPr>
        <p:spPr>
          <a:xfrm>
            <a:off x="681355" y="233045"/>
            <a:ext cx="3140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功能展示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注册表快照对比</a:t>
            </a:r>
            <a:endParaRPr lang="zh-CN" altLang="en-US" sz="2000" b="1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8925" y="802640"/>
            <a:ext cx="8253095" cy="843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从</a:t>
            </a:r>
            <a:r>
              <a:rPr lang="en-US" altLang="zh-CN"/>
              <a:t>“</a:t>
            </a:r>
            <a:r>
              <a:rPr lang="zh-CN" altLang="en-US"/>
              <a:t>无法感知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en-US" altLang="zh-CN"/>
              <a:t>“</a:t>
            </a:r>
            <a:r>
              <a:rPr lang="zh-CN" altLang="en-US"/>
              <a:t>精准定位</a:t>
            </a:r>
            <a:r>
              <a:rPr lang="en-US" altLang="zh-CN"/>
              <a:t>”</a:t>
            </a:r>
            <a:endParaRPr lang="en-US" altLang="zh-CN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SysMonitor</a:t>
            </a:r>
            <a:r>
              <a:rPr lang="zh-CN" altLang="en-US"/>
              <a:t>的注册表快照对比功能，将看不见的系统变更转化为可读、可追溯的数据证据。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8925" y="3652520"/>
            <a:ext cx="6767195" cy="1026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>
                <a:sym typeface="+mn-ea"/>
              </a:rPr>
              <a:t>核心价值：</a:t>
            </a:r>
            <a:endParaRPr lang="en-US" altLang="zh-CN" b="1"/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精准定位：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快速定位导致系统异常、软件冲突的具体注册表项。</a:t>
            </a:r>
            <a:endParaRPr lang="en-US" altLang="zh-CN"/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提升效率：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将数小时甚至数天的排查工作，缩短至几分钟。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90" y="669925"/>
            <a:ext cx="4116070" cy="3803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600" y="4631055"/>
            <a:ext cx="565658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快照对比，是定位隐形资源泄漏（如内存、句柄泄漏）的</a:t>
            </a:r>
            <a:r>
              <a:rPr lang="en-US" altLang="zh-CN"/>
              <a:t>“CT</a:t>
            </a:r>
            <a:r>
              <a:rPr lang="zh-CN" altLang="en-US"/>
              <a:t>扫描仪</a:t>
            </a:r>
            <a:r>
              <a:rPr lang="en-US" altLang="zh-CN"/>
              <a:t>”</a:t>
            </a:r>
            <a:endParaRPr lang="en-US" altLang="zh-CN"/>
          </a:p>
        </p:txBody>
      </p:sp>
      <p:grpSp>
        <p:nvGrpSpPr>
          <p:cNvPr id="43" name="组合 42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sp>
        <p:nvSpPr>
          <p:cNvPr id="48" name="文本框 47"/>
          <p:cNvSpPr txBox="1"/>
          <p:nvPr/>
        </p:nvSpPr>
        <p:spPr>
          <a:xfrm>
            <a:off x="681355" y="233045"/>
            <a:ext cx="3140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功能展示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进程快照</a:t>
            </a:r>
            <a:endParaRPr lang="zh-CN" altLang="en-US" sz="2000" b="1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" name="组合 42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sp>
        <p:nvSpPr>
          <p:cNvPr id="48" name="文本框 47"/>
          <p:cNvSpPr txBox="1"/>
          <p:nvPr/>
        </p:nvSpPr>
        <p:spPr>
          <a:xfrm>
            <a:off x="681355" y="233045"/>
            <a:ext cx="3140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功能展示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系统资源监控</a:t>
            </a:r>
            <a:endParaRPr lang="zh-CN" altLang="en-US" sz="2000" b="1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r="3571"/>
          <a:stretch>
            <a:fillRect/>
          </a:stretch>
        </p:blipFill>
        <p:spPr>
          <a:xfrm>
            <a:off x="43180" y="696595"/>
            <a:ext cx="6309360" cy="1480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rcRect r="5046"/>
          <a:stretch>
            <a:fillRect/>
          </a:stretch>
        </p:blipFill>
        <p:spPr>
          <a:xfrm>
            <a:off x="43180" y="2241550"/>
            <a:ext cx="6309360" cy="1481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" y="3731260"/>
            <a:ext cx="6309360" cy="13531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75095" y="1353185"/>
            <a:ext cx="2459355" cy="2792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CPU/</a:t>
            </a:r>
            <a:r>
              <a:rPr lang="zh-CN" altLang="en-US"/>
              <a:t>内存</a:t>
            </a:r>
            <a:r>
              <a:rPr lang="en-US" altLang="zh-CN"/>
              <a:t>/</a:t>
            </a:r>
            <a:r>
              <a:rPr lang="zh-CN" altLang="en-US"/>
              <a:t>磁盘</a:t>
            </a:r>
            <a:r>
              <a:rPr lang="en-US" altLang="zh-CN"/>
              <a:t>I/O </a:t>
            </a:r>
            <a:r>
              <a:rPr lang="zh-CN" altLang="en-US"/>
              <a:t>实时图表：</a:t>
            </a:r>
            <a:r>
              <a:rPr lang="en-US" altLang="zh-CN"/>
              <a:t> </a:t>
            </a:r>
            <a:r>
              <a:rPr lang="zh-CN" altLang="en-US"/>
              <a:t>任何异常波动都一目了然。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历史数据记录：</a:t>
            </a:r>
            <a:r>
              <a:rPr lang="en-US" altLang="zh-CN"/>
              <a:t> </a:t>
            </a:r>
            <a:r>
              <a:rPr lang="zh-CN" altLang="en-US"/>
              <a:t>轻松回溯性能瓶颈发生的精确时间点，与系统日志、用户操作进行关联分析。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将快照对比的</a:t>
            </a:r>
            <a:r>
              <a:rPr lang="en-US" altLang="zh-CN">
                <a:sym typeface="+mn-ea"/>
              </a:rPr>
              <a:t>“</a:t>
            </a:r>
            <a:r>
              <a:rPr lang="zh-CN" altLang="en-US" b="1">
                <a:sym typeface="+mn-ea"/>
              </a:rPr>
              <a:t>瞬间洞察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与持续监控的</a:t>
            </a:r>
            <a:r>
              <a:rPr lang="en-US" altLang="zh-CN">
                <a:sym typeface="+mn-ea"/>
              </a:rPr>
              <a:t>“</a:t>
            </a:r>
            <a:r>
              <a:rPr lang="zh-CN" altLang="en-US" b="1">
                <a:sym typeface="+mn-ea"/>
              </a:rPr>
              <a:t>长期趋势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相结合，为用户提供从问题定位到健康度管理的完整解决方案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cf4466bd-a497-489c-9a2d-d52b6d9c23df.source.5.zh-Hans.pptx" descr="0bb4252c-b165-45ca-8ef0-7d34f84bf0ba"/>
          <p:cNvGrpSpPr/>
          <p:nvPr>
            <p:custDataLst>
              <p:tags r:id="rId1"/>
            </p:custDataLst>
          </p:nvPr>
        </p:nvGrpSpPr>
        <p:grpSpPr>
          <a:xfrm>
            <a:off x="30480" y="1174106"/>
            <a:ext cx="9113520" cy="3007369"/>
            <a:chOff x="-26771" y="2428961"/>
            <a:chExt cx="12232844" cy="3705139"/>
          </a:xfrm>
        </p:grpSpPr>
        <p:sp>
          <p:nvSpPr>
            <p:cNvPr id="4" name="任意多边形 25" descr="f2fca671-1e37-4e82-9e58-74559bbf14e5"/>
            <p:cNvSpPr/>
            <p:nvPr>
              <p:custDataLst>
                <p:tags r:id="rId2"/>
              </p:custDataLst>
            </p:nvPr>
          </p:nvSpPr>
          <p:spPr>
            <a:xfrm>
              <a:off x="-26771" y="3971869"/>
              <a:ext cx="12232844" cy="602225"/>
            </a:xfrm>
            <a:custGeom>
              <a:avLst/>
              <a:gdLst>
                <a:gd name="connsiteX0" fmla="*/ 10294906 w 10294905"/>
                <a:gd name="connsiteY0" fmla="*/ 264331 h 534566"/>
                <a:gd name="connsiteX1" fmla="*/ 8825008 w 10294905"/>
                <a:gd name="connsiteY1" fmla="*/ 264807 h 534566"/>
                <a:gd name="connsiteX2" fmla="*/ 8823579 w 10294905"/>
                <a:gd name="connsiteY2" fmla="*/ 265950 h 534566"/>
                <a:gd name="connsiteX3" fmla="*/ 7353681 w 10294905"/>
                <a:gd name="connsiteY3" fmla="*/ 266426 h 534566"/>
                <a:gd name="connsiteX4" fmla="*/ 7353300 w 10294905"/>
                <a:gd name="connsiteY4" fmla="*/ 266140 h 534566"/>
                <a:gd name="connsiteX5" fmla="*/ 5883402 w 10294905"/>
                <a:gd name="connsiteY5" fmla="*/ 266712 h 534566"/>
                <a:gd name="connsiteX6" fmla="*/ 5881974 w 10294905"/>
                <a:gd name="connsiteY6" fmla="*/ 267855 h 534566"/>
                <a:gd name="connsiteX7" fmla="*/ 4412075 w 10294905"/>
                <a:gd name="connsiteY7" fmla="*/ 268331 h 534566"/>
                <a:gd name="connsiteX8" fmla="*/ 4411695 w 10294905"/>
                <a:gd name="connsiteY8" fmla="*/ 268045 h 534566"/>
                <a:gd name="connsiteX9" fmla="*/ 2941796 w 10294905"/>
                <a:gd name="connsiteY9" fmla="*/ 268617 h 534566"/>
                <a:gd name="connsiteX10" fmla="*/ 2940368 w 10294905"/>
                <a:gd name="connsiteY10" fmla="*/ 269760 h 534566"/>
                <a:gd name="connsiteX11" fmla="*/ 1470470 w 10294905"/>
                <a:gd name="connsiteY11" fmla="*/ 270236 h 534566"/>
                <a:gd name="connsiteX12" fmla="*/ 1470470 w 10294905"/>
                <a:gd name="connsiteY12" fmla="*/ 270236 h 534566"/>
                <a:gd name="connsiteX13" fmla="*/ 0 w 10294905"/>
                <a:gd name="connsiteY13" fmla="*/ 271093 h 53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94905" h="534566">
                  <a:moveTo>
                    <a:pt x="10294906" y="264331"/>
                  </a:moveTo>
                  <a:cubicBezTo>
                    <a:pt x="9841135" y="-88285"/>
                    <a:pt x="9278398" y="-88094"/>
                    <a:pt x="8825008" y="264807"/>
                  </a:cubicBezTo>
                  <a:lnTo>
                    <a:pt x="8823579" y="265950"/>
                  </a:lnTo>
                  <a:cubicBezTo>
                    <a:pt x="8370189" y="618851"/>
                    <a:pt x="7807452" y="619042"/>
                    <a:pt x="7353681" y="266426"/>
                  </a:cubicBezTo>
                  <a:lnTo>
                    <a:pt x="7353300" y="266140"/>
                  </a:lnTo>
                  <a:cubicBezTo>
                    <a:pt x="6899529" y="-86380"/>
                    <a:pt x="6336793" y="-86189"/>
                    <a:pt x="5883402" y="266712"/>
                  </a:cubicBezTo>
                  <a:lnTo>
                    <a:pt x="5881974" y="267855"/>
                  </a:lnTo>
                  <a:cubicBezTo>
                    <a:pt x="5428583" y="620756"/>
                    <a:pt x="4865847" y="620947"/>
                    <a:pt x="4412075" y="268331"/>
                  </a:cubicBezTo>
                  <a:lnTo>
                    <a:pt x="4411695" y="268045"/>
                  </a:lnTo>
                  <a:cubicBezTo>
                    <a:pt x="3957923" y="-84475"/>
                    <a:pt x="3395186" y="-84284"/>
                    <a:pt x="2941796" y="268617"/>
                  </a:cubicBezTo>
                  <a:lnTo>
                    <a:pt x="2940368" y="269760"/>
                  </a:lnTo>
                  <a:cubicBezTo>
                    <a:pt x="2486978" y="622661"/>
                    <a:pt x="1924241" y="622852"/>
                    <a:pt x="1470470" y="270236"/>
                  </a:cubicBezTo>
                  <a:lnTo>
                    <a:pt x="1470470" y="270236"/>
                  </a:lnTo>
                  <a:cubicBezTo>
                    <a:pt x="1016508" y="-82475"/>
                    <a:pt x="453485" y="-82189"/>
                    <a:pt x="0" y="271093"/>
                  </a:cubicBezTo>
                </a:path>
              </a:pathLst>
            </a:custGeom>
            <a:noFill/>
            <a:ln w="9525" cap="flat">
              <a:solidFill>
                <a:schemeClr val="tx2">
                  <a:alpha val="50000"/>
                </a:schemeClr>
              </a:solidFill>
              <a:prstDash val="solid"/>
              <a:miter/>
            </a:ln>
          </p:spPr>
          <p:txBody>
            <a:bodyPr rtlCol="0" anchor="ctr" anchorCtr="0"/>
            <a:lstStyle/>
            <a:p>
              <a:pPr algn="l"/>
            </a:p>
          </p:txBody>
        </p:sp>
        <p:grpSp>
          <p:nvGrpSpPr>
            <p:cNvPr id="6" name="组合 5" descr="f0bbdb81-8fc1-4415-901c-fb8f43da103d"/>
            <p:cNvGrpSpPr/>
            <p:nvPr/>
          </p:nvGrpSpPr>
          <p:grpSpPr>
            <a:xfrm>
              <a:off x="1485308" y="2652711"/>
              <a:ext cx="2684884" cy="1989167"/>
              <a:chOff x="730392" y="2652711"/>
              <a:chExt cx="2684884" cy="1989167"/>
            </a:xfrm>
          </p:grpSpPr>
          <p:sp>
            <p:nvSpPr>
              <p:cNvPr id="27" name="shape1" descr="51a8ede1-6282-4943-9bc6-33dd185fb3b4"/>
              <p:cNvSpPr/>
              <p:nvPr>
                <p:custDataLst>
                  <p:tags r:id="rId3"/>
                </p:custDataLst>
              </p:nvPr>
            </p:nvSpPr>
            <p:spPr>
              <a:xfrm>
                <a:off x="1777351" y="4493458"/>
                <a:ext cx="148420" cy="148420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" name="Bullet1" descr="adf68227-201b-422c-9e2e-77a4c3e7763b"/>
              <p:cNvSpPr/>
              <p:nvPr>
                <p:custDataLst>
                  <p:tags r:id="rId4"/>
                </p:custDataLst>
              </p:nvPr>
            </p:nvSpPr>
            <p:spPr>
              <a:xfrm flipH="1">
                <a:off x="730392" y="2652711"/>
                <a:ext cx="2684884" cy="483482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b" anchorCtr="1" forceAA="0" compatLnSpc="1">
                <a:normAutofit fontScale="90000"/>
              </a:bodyPr>
              <a:lstStyle/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latin typeface="微软雅黑" panose="020B0503020204020204" charset="-122"/>
                  </a:rPr>
                  <a:t>360°系统实时监控</a:t>
                </a:r>
                <a:endParaRPr lang="en-US" sz="1800" b="1" i="0" u="none">
                  <a:solidFill>
                    <a:srgbClr val="000000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29" name="Text1" descr="bccb817c-d8ba-42bd-8e8a-2690b3d310a8"/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730392" y="3136124"/>
                <a:ext cx="2242338" cy="940320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1" forceAA="0" compatLnSpc="1">
                <a:normAutofit fontScale="7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全方位无死角的监控系统，确保运营中的每个环节都清晰可见，提升安全性与效率。</a:t>
                </a:r>
                <a:endParaRPr lang="en-US" sz="1200" b="0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7" name="组合 6" descr="fa7a4538-6ded-4c28-aa56-153d858f3848"/>
            <p:cNvGrpSpPr/>
            <p:nvPr/>
          </p:nvGrpSpPr>
          <p:grpSpPr>
            <a:xfrm>
              <a:off x="3230070" y="3928024"/>
              <a:ext cx="2242338" cy="2206076"/>
              <a:chOff x="2292028" y="3928024"/>
              <a:chExt cx="2242338" cy="2206076"/>
            </a:xfrm>
          </p:grpSpPr>
          <p:sp>
            <p:nvSpPr>
              <p:cNvPr id="22" name="Bullet2" descr="a41b2127-6fbe-47ba-8057-e36e05a7cd83"/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2292028" y="4346824"/>
                <a:ext cx="2242338" cy="707161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b" anchorCtr="1" forceAA="0" compatLnSpc="1">
                <a:normAutofit fontScale="90000"/>
              </a:bodyPr>
              <a:lstStyle/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用户友好的界面</a:t>
                </a:r>
                <a:endParaRPr lang="en-US" sz="1800" b="1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23" name="shape2" descr="be60c055-f0f7-462f-b985-631c927cf7d9"/>
              <p:cNvSpPr/>
              <p:nvPr>
                <p:custDataLst>
                  <p:tags r:id="rId7"/>
                </p:custDataLst>
              </p:nvPr>
            </p:nvSpPr>
            <p:spPr>
              <a:xfrm>
                <a:off x="3338987" y="3928024"/>
                <a:ext cx="148420" cy="148420"/>
              </a:xfrm>
              <a:prstGeom prst="ellipse">
                <a:avLst/>
              </a:prstGeom>
              <a:solidFill>
                <a:schemeClr val="accent6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6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5" name="Text2" descr="96d4c896-33ee-4b77-9248-13d13a43e34a"/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2292028" y="5053985"/>
                <a:ext cx="2242338" cy="1080115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1" forceAA="0" compatLnSpc="1">
                <a:normAutofit fontScale="90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界面设计直观简洁，用户无需复杂培训即可上手操作，提高工作效率和用户满意度。</a:t>
                </a:r>
                <a:endParaRPr lang="en-US" sz="1200" b="0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8" name="组合 7" descr="a167094b-148b-4f6c-bea0-c0028a85706c"/>
            <p:cNvGrpSpPr/>
            <p:nvPr/>
          </p:nvGrpSpPr>
          <p:grpSpPr>
            <a:xfrm>
              <a:off x="4974832" y="2428961"/>
              <a:ext cx="2242338" cy="2212917"/>
              <a:chOff x="3853662" y="2428961"/>
              <a:chExt cx="2242338" cy="2212917"/>
            </a:xfrm>
          </p:grpSpPr>
          <p:sp>
            <p:nvSpPr>
              <p:cNvPr id="18" name="shape3" descr="7b37900f-bae3-4b26-adbd-c2958c7e28f0"/>
              <p:cNvSpPr/>
              <p:nvPr>
                <p:custDataLst>
                  <p:tags r:id="rId9"/>
                </p:custDataLst>
              </p:nvPr>
            </p:nvSpPr>
            <p:spPr>
              <a:xfrm>
                <a:off x="4900621" y="4493458"/>
                <a:ext cx="148420" cy="148420"/>
              </a:xfrm>
              <a:prstGeom prst="ellipse">
                <a:avLst/>
              </a:prstGeom>
              <a:solidFill>
                <a:schemeClr val="accent4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4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" name="Bullet3" descr="becdaa2f-96f5-457f-afcb-f817b3eb4fce"/>
              <p:cNvSpPr/>
              <p:nvPr>
                <p:custDataLst>
                  <p:tags r:id="rId10"/>
                </p:custDataLst>
              </p:nvPr>
            </p:nvSpPr>
            <p:spPr>
              <a:xfrm flipH="1">
                <a:off x="3853662" y="2428961"/>
                <a:ext cx="2242338" cy="707161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b" anchorCtr="1" forceAA="0" compatLnSpc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开箱即用</a:t>
                </a:r>
                <a:endParaRPr lang="en-US" sz="1800" b="1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21" name="Text3" descr="3b508ccc-ce64-4ebf-ace1-5964ffc17678"/>
              <p:cNvSpPr/>
              <p:nvPr>
                <p:custDataLst>
                  <p:tags r:id="rId11"/>
                </p:custDataLst>
              </p:nvPr>
            </p:nvSpPr>
            <p:spPr>
              <a:xfrm flipH="1">
                <a:off x="3853662" y="3136122"/>
                <a:ext cx="2242338" cy="940320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1" forceAA="0" compatLnSpc="1">
                <a:normAutofit fontScale="7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产品出厂时已预装所有必要软件和配置，用户拆箱即可快速投入使用，节省时间成本。</a:t>
                </a:r>
                <a:endParaRPr lang="en-US" sz="1200" b="0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9" name="组合 8" descr="0055d27a-d0fd-4f68-a47f-9eca83a15f55"/>
            <p:cNvGrpSpPr/>
            <p:nvPr/>
          </p:nvGrpSpPr>
          <p:grpSpPr>
            <a:xfrm>
              <a:off x="6719594" y="3928024"/>
              <a:ext cx="2242338" cy="2206076"/>
              <a:chOff x="5415296" y="3928024"/>
              <a:chExt cx="2242338" cy="2206076"/>
            </a:xfrm>
          </p:grpSpPr>
          <p:sp>
            <p:nvSpPr>
              <p:cNvPr id="14" name="shape4" descr="667b5e19-3f4c-4b73-9da4-4c6aade17b9c"/>
              <p:cNvSpPr/>
              <p:nvPr>
                <p:custDataLst>
                  <p:tags r:id="rId12"/>
                </p:custDataLst>
              </p:nvPr>
            </p:nvSpPr>
            <p:spPr>
              <a:xfrm>
                <a:off x="6462255" y="3928024"/>
                <a:ext cx="148420" cy="148420"/>
              </a:xfrm>
              <a:prstGeom prst="ellipse">
                <a:avLst/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5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5" name="Bullet4" descr="fa8fc7d7-3f9a-498d-b5a9-bf2862dcdce3"/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5415296" y="4346824"/>
                <a:ext cx="2242338" cy="707161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b" anchorCtr="1" forceAA="0" compatLnSpc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轻量级设计</a:t>
                </a:r>
                <a:endParaRPr lang="en-US" sz="1800" b="1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7" name="Text4" descr="0a80416c-2141-4781-aadc-236b909337d0"/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5415296" y="5053985"/>
                <a:ext cx="2242338" cy="1080115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1" forceAA="0" compatLnSpc="1">
                <a:normAutofit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采用轻量化材料与技术，确保产品便于携带和安装，同时降低能耗，环保节能。</a:t>
                </a:r>
                <a:endParaRPr lang="en-US" sz="1200" b="0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" name="组合 9" descr="d45522f8-1cce-4383-abeb-f88f5e3742cf"/>
            <p:cNvGrpSpPr/>
            <p:nvPr/>
          </p:nvGrpSpPr>
          <p:grpSpPr>
            <a:xfrm>
              <a:off x="8464354" y="2428963"/>
              <a:ext cx="2242338" cy="2212915"/>
              <a:chOff x="6976930" y="2428963"/>
              <a:chExt cx="2242338" cy="2212915"/>
            </a:xfrm>
          </p:grpSpPr>
          <p:sp>
            <p:nvSpPr>
              <p:cNvPr id="11" name="shape5" descr="bfc17e40-c958-426b-bef1-f0645333feee"/>
              <p:cNvSpPr/>
              <p:nvPr>
                <p:custDataLst>
                  <p:tags r:id="rId15"/>
                </p:custDataLst>
              </p:nvPr>
            </p:nvSpPr>
            <p:spPr>
              <a:xfrm>
                <a:off x="8023889" y="4493458"/>
                <a:ext cx="148420" cy="148420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" name="Bullet5" descr="0dc4da0e-0ff0-4e74-9cac-8b806f4015bc"/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6976930" y="2428963"/>
                <a:ext cx="2242338" cy="707161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b" anchorCtr="1" forceAA="0" compatLnSpc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易于后期扩展</a:t>
                </a:r>
                <a:endParaRPr lang="en-US" sz="1800" b="1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3" name="Text5" descr="af3852dd-ee52-4b6b-9d50-85f2d0f78b49"/>
              <p:cNvSpPr/>
              <p:nvPr>
                <p:custDataLst>
                  <p:tags r:id="rId17"/>
                </p:custDataLst>
              </p:nvPr>
            </p:nvSpPr>
            <p:spPr>
              <a:xfrm flipH="1">
                <a:off x="6976930" y="3136124"/>
                <a:ext cx="2242338" cy="940320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1" forceAA="0" compatLnSpc="1">
                <a:normAutofit fontScale="7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模块化设计支持灵活扩展，用户可根据需求随时升级功能，适应不断变化的业务需求。</a:t>
                </a:r>
                <a:endParaRPr lang="en-US" sz="1200" b="0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681355" y="233045"/>
            <a:ext cx="3140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方案优势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96805" y="1079851"/>
            <a:ext cx="6816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err="1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SysMonitor</a:t>
            </a:r>
            <a:endParaRPr lang="en-US" altLang="zh-CN" sz="6000" dirty="0">
              <a:solidFill>
                <a:schemeClr val="accent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en-US" altLang="zh-CN" sz="60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	</a:t>
            </a:r>
            <a:r>
              <a:rPr lang="en-US" altLang="zh-CN" sz="4000" dirty="0">
                <a:latin typeface="华文隶书" panose="02010800040101010101" pitchFamily="2" charset="-122"/>
                <a:ea typeface="华文隶书" panose="02010800040101010101" pitchFamily="2" charset="-122"/>
              </a:rPr>
              <a:t>Windows</a:t>
            </a:r>
            <a:r>
              <a:rPr lang="zh-CN" altLang="en-US" sz="4000" dirty="0">
                <a:latin typeface="华文隶书" panose="02010800040101010101" pitchFamily="2" charset="-122"/>
                <a:ea typeface="华文隶书" panose="02010800040101010101" pitchFamily="2" charset="-122"/>
              </a:rPr>
              <a:t>系统快照工具</a:t>
            </a:r>
            <a:endParaRPr lang="zh-CN" altLang="en-US" sz="40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49999" y="3200400"/>
            <a:ext cx="241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华文隶书" panose="02010800040101010101" pitchFamily="2" charset="-122"/>
                <a:ea typeface="华文隶书" panose="02010800040101010101" pitchFamily="2" charset="-122"/>
              </a:rPr>
              <a:t>演讲人：程晓雨</a:t>
            </a:r>
            <a:endParaRPr lang="en-US" altLang="zh-CN" sz="1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zh-CN" altLang="en-US" sz="1800" dirty="0">
                <a:latin typeface="华文隶书" panose="02010800040101010101" pitchFamily="2" charset="-122"/>
                <a:ea typeface="华文隶书" panose="02010800040101010101" pitchFamily="2" charset="-122"/>
              </a:rPr>
              <a:t>时间：</a:t>
            </a:r>
            <a:r>
              <a:rPr lang="en-US" altLang="zh-CN" sz="1800" dirty="0">
                <a:latin typeface="华文隶书" panose="02010800040101010101" pitchFamily="2" charset="-122"/>
                <a:ea typeface="华文隶书" panose="02010800040101010101" pitchFamily="2" charset="-122"/>
              </a:rPr>
              <a:t>2025</a:t>
            </a:r>
            <a:r>
              <a:rPr lang="zh-CN" altLang="en-US" sz="1800" dirty="0">
                <a:latin typeface="华文隶书" panose="02010800040101010101" pitchFamily="2" charset="-122"/>
                <a:ea typeface="华文隶书" panose="02010800040101010101" pitchFamily="2" charset="-122"/>
              </a:rPr>
              <a:t>年</a:t>
            </a:r>
            <a:r>
              <a:rPr lang="en-US" altLang="zh-CN" sz="1800" dirty="0">
                <a:latin typeface="华文隶书" panose="02010800040101010101" pitchFamily="2" charset="-122"/>
                <a:ea typeface="华文隶书" panose="02010800040101010101" pitchFamily="2" charset="-122"/>
              </a:rPr>
              <a:t>10</a:t>
            </a:r>
            <a:r>
              <a:rPr lang="zh-CN" altLang="en-US" sz="1800" dirty="0">
                <a:latin typeface="华文隶书" panose="02010800040101010101" pitchFamily="2" charset="-122"/>
                <a:ea typeface="华文隶书" panose="02010800040101010101" pitchFamily="2" charset="-122"/>
              </a:rPr>
              <a:t>月</a:t>
            </a:r>
            <a:r>
              <a:rPr lang="en-US" altLang="zh-CN" sz="1800" dirty="0">
                <a:latin typeface="华文隶书" panose="02010800040101010101" pitchFamily="2" charset="-122"/>
                <a:ea typeface="华文隶书" panose="02010800040101010101" pitchFamily="2" charset="-122"/>
              </a:rPr>
              <a:t>22</a:t>
            </a:r>
            <a:r>
              <a:rPr lang="zh-CN" altLang="en-US" sz="1800" dirty="0">
                <a:latin typeface="华文隶书" panose="02010800040101010101" pitchFamily="2" charset="-122"/>
                <a:ea typeface="华文隶书" panose="02010800040101010101" pitchFamily="2" charset="-122"/>
              </a:rPr>
              <a:t>日</a:t>
            </a:r>
            <a:endParaRPr lang="zh-CN" altLang="en-US" sz="18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t="17777" r="10871" b="13933"/>
          <a:stretch>
            <a:fillRect/>
          </a:stretch>
        </p:blipFill>
        <p:spPr>
          <a:xfrm>
            <a:off x="516113" y="573459"/>
            <a:ext cx="7946571" cy="430217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81316" y="233020"/>
            <a:ext cx="102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目录</a:t>
            </a:r>
            <a:endParaRPr lang="zh-CN" altLang="en-US" sz="2000" b="1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176508" y="1293502"/>
            <a:ext cx="39806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第一章  团队</a:t>
            </a:r>
            <a:r>
              <a: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介绍</a:t>
            </a:r>
            <a:endParaRPr lang="zh-CN" altLang="en-US" sz="20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第二章</a:t>
            </a:r>
            <a:r>
              <a:rPr lang="en-US" altLang="zh-CN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  </a:t>
            </a:r>
            <a:r>
              <a: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项目概述</a:t>
            </a:r>
            <a:endParaRPr lang="en-US" altLang="zh-CN" sz="20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第三章  工具方案</a:t>
            </a:r>
            <a:endParaRPr lang="en-US" altLang="zh-CN" sz="20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第四章  功能展示</a:t>
            </a:r>
            <a:endParaRPr lang="en-US" altLang="zh-CN" sz="20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第</a:t>
            </a:r>
            <a:r>
              <a: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五章  方案优势</a:t>
            </a:r>
            <a:endParaRPr lang="en-US" altLang="zh-CN" sz="20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rPr>
              <a:t>终章</a:t>
            </a:r>
            <a:endParaRPr lang="zh-CN" altLang="en-US" sz="20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sp>
        <p:nvSpPr>
          <p:cNvPr id="13" name="文本框 12"/>
          <p:cNvSpPr txBox="1"/>
          <p:nvPr/>
        </p:nvSpPr>
        <p:spPr>
          <a:xfrm>
            <a:off x="681315" y="233020"/>
            <a:ext cx="289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次方成员介绍</a:t>
            </a:r>
            <a:endParaRPr lang="zh-CN" altLang="en-US" sz="20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  <p:grpSp>
        <p:nvGrpSpPr>
          <p:cNvPr id="10" name="bbeceb1c-3da2-4600-be2f-6539d3cb5864.source.7.zh-Hans.pptx" descr="81ccb8f4-9c98-4178-a2cd-43f31e9284c8"/>
          <p:cNvGrpSpPr/>
          <p:nvPr>
            <p:custDataLst>
              <p:tags r:id="rId5"/>
            </p:custDataLst>
          </p:nvPr>
        </p:nvGrpSpPr>
        <p:grpSpPr>
          <a:xfrm>
            <a:off x="-991132" y="633130"/>
            <a:ext cx="6939738" cy="4402999"/>
            <a:chOff x="-1273084" y="1130300"/>
            <a:chExt cx="8935988" cy="5003800"/>
          </a:xfrm>
        </p:grpSpPr>
        <p:sp>
          <p:nvSpPr>
            <p:cNvPr id="12" name="PictureMisc1" descr="aae0be15-9847-41e2-afc6-7a704e548c6d"/>
            <p:cNvSpPr/>
            <p:nvPr/>
          </p:nvSpPr>
          <p:spPr>
            <a:xfrm>
              <a:off x="0" y="1427430"/>
              <a:ext cx="3437096" cy="4414570"/>
            </a:xfrm>
            <a:custGeom>
              <a:avLst/>
              <a:gdLst>
                <a:gd name="connsiteX0" fmla="*/ 1229811 w 3437096"/>
                <a:gd name="connsiteY0" fmla="*/ 0 h 4414570"/>
                <a:gd name="connsiteX1" fmla="*/ 3437096 w 3437096"/>
                <a:gd name="connsiteY1" fmla="*/ 2207285 h 4414570"/>
                <a:gd name="connsiteX2" fmla="*/ 1229811 w 3437096"/>
                <a:gd name="connsiteY2" fmla="*/ 4414570 h 4414570"/>
                <a:gd name="connsiteX3" fmla="*/ 85254 w 3437096"/>
                <a:gd name="connsiteY3" fmla="*/ 4095014 h 4414570"/>
                <a:gd name="connsiteX4" fmla="*/ 0 w 3437096"/>
                <a:gd name="connsiteY4" fmla="*/ 4039269 h 4414570"/>
                <a:gd name="connsiteX5" fmla="*/ 0 w 3437096"/>
                <a:gd name="connsiteY5" fmla="*/ 375302 h 4414570"/>
                <a:gd name="connsiteX6" fmla="*/ 85254 w 3437096"/>
                <a:gd name="connsiteY6" fmla="*/ 319556 h 4414570"/>
                <a:gd name="connsiteX7" fmla="*/ 1229811 w 3437096"/>
                <a:gd name="connsiteY7" fmla="*/ 0 h 44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7096" h="4414570">
                  <a:moveTo>
                    <a:pt x="1229811" y="0"/>
                  </a:moveTo>
                  <a:cubicBezTo>
                    <a:pt x="2448861" y="0"/>
                    <a:pt x="3437096" y="988235"/>
                    <a:pt x="3437096" y="2207285"/>
                  </a:cubicBezTo>
                  <a:cubicBezTo>
                    <a:pt x="3437096" y="3426335"/>
                    <a:pt x="2448861" y="4414570"/>
                    <a:pt x="1229811" y="4414570"/>
                  </a:cubicBezTo>
                  <a:cubicBezTo>
                    <a:pt x="810763" y="4414570"/>
                    <a:pt x="418988" y="4297796"/>
                    <a:pt x="85254" y="4095014"/>
                  </a:cubicBezTo>
                  <a:lnTo>
                    <a:pt x="0" y="4039269"/>
                  </a:lnTo>
                  <a:lnTo>
                    <a:pt x="0" y="375302"/>
                  </a:lnTo>
                  <a:lnTo>
                    <a:pt x="85254" y="319556"/>
                  </a:lnTo>
                  <a:cubicBezTo>
                    <a:pt x="418988" y="116774"/>
                    <a:pt x="810763" y="0"/>
                    <a:pt x="1229811" y="0"/>
                  </a:cubicBezTo>
                  <a:close/>
                </a:path>
              </a:pathLst>
            </a:custGeom>
            <a:blipFill rotWithShape="1">
              <a:blip r:embed="rId6"/>
              <a:stretch>
                <a:fillRect l="-28697" r="-28525"/>
              </a:stretch>
            </a:blipFill>
            <a:ln w="6031" cap="sq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lstStyle/>
            <a:p>
              <a:pPr algn="l"/>
            </a:p>
          </p:txBody>
        </p:sp>
        <p:sp>
          <p:nvSpPr>
            <p:cNvPr id="14" name="Title" descr="56206459-a253-4913-857e-12e07b4d9c32"/>
            <p:cNvSpPr/>
            <p:nvPr/>
          </p:nvSpPr>
          <p:spPr>
            <a:xfrm>
              <a:off x="0" y="1924957"/>
              <a:ext cx="2936059" cy="3414486"/>
            </a:xfrm>
            <a:custGeom>
              <a:avLst/>
              <a:gdLst>
                <a:gd name="connsiteX0" fmla="*/ 1228816 w 2936059"/>
                <a:gd name="connsiteY0" fmla="*/ 0 h 3414486"/>
                <a:gd name="connsiteX1" fmla="*/ 2936059 w 2936059"/>
                <a:gd name="connsiteY1" fmla="*/ 1707243 h 3414486"/>
                <a:gd name="connsiteX2" fmla="*/ 1228816 w 2936059"/>
                <a:gd name="connsiteY2" fmla="*/ 3414486 h 3414486"/>
                <a:gd name="connsiteX3" fmla="*/ 21613 w 2936059"/>
                <a:gd name="connsiteY3" fmla="*/ 2914446 h 3414486"/>
                <a:gd name="connsiteX4" fmla="*/ 0 w 2936059"/>
                <a:gd name="connsiteY4" fmla="*/ 2890666 h 3414486"/>
                <a:gd name="connsiteX5" fmla="*/ 0 w 2936059"/>
                <a:gd name="connsiteY5" fmla="*/ 523820 h 3414486"/>
                <a:gd name="connsiteX6" fmla="*/ 21613 w 2936059"/>
                <a:gd name="connsiteY6" fmla="*/ 500040 h 3414486"/>
                <a:gd name="connsiteX7" fmla="*/ 1228816 w 2936059"/>
                <a:gd name="connsiteY7" fmla="*/ 0 h 341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6059" h="3414486">
                  <a:moveTo>
                    <a:pt x="1228816" y="0"/>
                  </a:moveTo>
                  <a:cubicBezTo>
                    <a:pt x="2171700" y="0"/>
                    <a:pt x="2936059" y="764359"/>
                    <a:pt x="2936059" y="1707243"/>
                  </a:cubicBezTo>
                  <a:cubicBezTo>
                    <a:pt x="2936059" y="2650127"/>
                    <a:pt x="2171700" y="3414486"/>
                    <a:pt x="1228816" y="3414486"/>
                  </a:cubicBezTo>
                  <a:cubicBezTo>
                    <a:pt x="757374" y="3414486"/>
                    <a:pt x="330563" y="3223397"/>
                    <a:pt x="21613" y="2914446"/>
                  </a:cubicBezTo>
                  <a:lnTo>
                    <a:pt x="0" y="2890666"/>
                  </a:lnTo>
                  <a:lnTo>
                    <a:pt x="0" y="523820"/>
                  </a:lnTo>
                  <a:lnTo>
                    <a:pt x="21613" y="500040"/>
                  </a:lnTo>
                  <a:cubicBezTo>
                    <a:pt x="330563" y="191090"/>
                    <a:pt x="757374" y="0"/>
                    <a:pt x="1228816" y="0"/>
                  </a:cubicBezTo>
                  <a:close/>
                </a:path>
              </a:pathLst>
            </a:custGeom>
            <a:solidFill>
              <a:schemeClr val="bg1"/>
            </a:solidFill>
            <a:ln w="6350" cap="sq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zh-CN" altLang="en-US" sz="2400" b="1" dirty="0">
                  <a:solidFill>
                    <a:srgbClr val="000000"/>
                  </a:solidFill>
                  <a:ea typeface="微软雅黑" panose="020B0503020204020204" charset="-122"/>
                </a:rPr>
                <a:t>教练 何燕德</a:t>
              </a:r>
              <a:endParaRPr lang="zh-CN" altLang="en-US" sz="2400" b="1" i="0" u="none" dirty="0">
                <a:solidFill>
                  <a:srgbClr val="000000"/>
                </a:solidFill>
                <a:ea typeface="微软雅黑" panose="020B0503020204020204" charset="-122"/>
              </a:endParaRPr>
            </a:p>
          </p:txBody>
        </p:sp>
        <p:sp>
          <p:nvSpPr>
            <p:cNvPr id="18" name="弧形 17" descr="5d1af094-9ec0-4cba-82a8-10914d7fd913"/>
            <p:cNvSpPr/>
            <p:nvPr/>
          </p:nvSpPr>
          <p:spPr>
            <a:xfrm>
              <a:off x="-1273084" y="1130300"/>
              <a:ext cx="5003800" cy="5003800"/>
            </a:xfrm>
            <a:prstGeom prst="arc">
              <a:avLst>
                <a:gd name="adj1" fmla="val 16200000"/>
                <a:gd name="adj2" fmla="val 5381824"/>
              </a:avLst>
            </a:prstGeom>
            <a:noFill/>
            <a:ln w="6350" cap="sq">
              <a:solidFill>
                <a:schemeClr val="tx1">
                  <a:alpha val="50000"/>
                </a:schemeClr>
              </a:solidFill>
              <a:prstDash val="solid"/>
              <a:miter/>
            </a:ln>
          </p:spPr>
          <p:txBody>
            <a:bodyPr rtlCol="0" anchor="ctr" anchorCtr="0"/>
            <a:lstStyle/>
            <a:p>
              <a:pPr algn="l"/>
            </a:p>
          </p:txBody>
        </p:sp>
        <p:grpSp>
          <p:nvGrpSpPr>
            <p:cNvPr id="19" name="组合 18" descr="777d35d0-add8-4ca0-a675-d134b13cc12b"/>
            <p:cNvGrpSpPr/>
            <p:nvPr/>
          </p:nvGrpSpPr>
          <p:grpSpPr>
            <a:xfrm>
              <a:off x="2366706" y="1142637"/>
              <a:ext cx="3867994" cy="685292"/>
              <a:chOff x="3118039" y="1142637"/>
              <a:chExt cx="2978311" cy="527667"/>
            </a:xfrm>
          </p:grpSpPr>
          <p:sp>
            <p:nvSpPr>
              <p:cNvPr id="44" name="椭圆 43" descr="8bf98ea6-606a-465f-86b4-fa57d794013e"/>
              <p:cNvSpPr/>
              <p:nvPr/>
            </p:nvSpPr>
            <p:spPr>
              <a:xfrm>
                <a:off x="3118039" y="1319823"/>
                <a:ext cx="173294" cy="173294"/>
              </a:xfrm>
              <a:prstGeom prst="ellipse">
                <a:avLst/>
              </a:prstGeom>
              <a:solidFill>
                <a:schemeClr val="bg1"/>
              </a:solidFill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</a:p>
            </p:txBody>
          </p:sp>
          <p:sp>
            <p:nvSpPr>
              <p:cNvPr id="45" name="Bullet1" descr="3d07c010-2bdf-4142-abef-6f1a085caa76"/>
              <p:cNvSpPr/>
              <p:nvPr>
                <p:custDataLst>
                  <p:tags r:id="rId7"/>
                </p:custDataLst>
              </p:nvPr>
            </p:nvSpPr>
            <p:spPr>
              <a:xfrm>
                <a:off x="3543888" y="1142637"/>
                <a:ext cx="2552462" cy="527667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 fontScale="6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b="1" i="0" u="none" dirty="0">
                    <a:solidFill>
                      <a:srgbClr val="000000"/>
                    </a:solidFill>
                    <a:ea typeface="微软雅黑" panose="020B0503020204020204" charset="-122"/>
                  </a:rPr>
                  <a:t>开发成员1 </a:t>
                </a:r>
                <a:r>
                  <a:rPr lang="zh-CN" altLang="en-US" sz="1800" b="1" i="0" u="none" dirty="0">
                    <a:solidFill>
                      <a:srgbClr val="000000"/>
                    </a:solidFill>
                    <a:ea typeface="微软雅黑" panose="020B0503020204020204" charset="-122"/>
                  </a:rPr>
                  <a:t>程晓雨</a:t>
                </a:r>
                <a:r>
                  <a:rPr lang="en-US" altLang="zh-CN" sz="1800" b="1" i="0" u="none" dirty="0">
                    <a:solidFill>
                      <a:srgbClr val="000000"/>
                    </a:solidFill>
                    <a:ea typeface="微软雅黑" panose="020B0503020204020204" charset="-122"/>
                  </a:rPr>
                  <a:t> </a:t>
                </a:r>
                <a:r>
                  <a:rPr lang="zh-CN" altLang="en-US" sz="1800" b="1" i="0" u="none" dirty="0">
                    <a:solidFill>
                      <a:srgbClr val="000000"/>
                    </a:solidFill>
                    <a:ea typeface="微软雅黑" panose="020B0503020204020204" charset="-122"/>
                  </a:rPr>
                  <a:t>数字化软开</a:t>
                </a:r>
                <a:endParaRPr lang="zh-CN" altLang="en-US" sz="1800" b="1" i="0" u="none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46" name="直接连接符 45" descr="7108cf86-a9d7-4e7d-a1a2-c50ff27e3b76"/>
              <p:cNvCxnSpPr>
                <a:stCxn id="45" idx="1"/>
                <a:endCxn id="44" idx="6"/>
              </p:cNvCxnSpPr>
              <p:nvPr/>
            </p:nvCxnSpPr>
            <p:spPr>
              <a:xfrm flipH="1" flipV="1">
                <a:off x="3291333" y="1406470"/>
                <a:ext cx="252556" cy="1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 descr="42f89825-bd49-484f-81e6-55dcaf4376a2"/>
            <p:cNvGrpSpPr/>
            <p:nvPr/>
          </p:nvGrpSpPr>
          <p:grpSpPr>
            <a:xfrm>
              <a:off x="3161855" y="1860332"/>
              <a:ext cx="3874591" cy="685292"/>
              <a:chOff x="3914706" y="1780322"/>
              <a:chExt cx="2983391" cy="527667"/>
            </a:xfrm>
          </p:grpSpPr>
          <p:sp>
            <p:nvSpPr>
              <p:cNvPr id="41" name="椭圆 40" descr="cd18ddf1-2670-4c8b-9139-4e1faad1595a"/>
              <p:cNvSpPr/>
              <p:nvPr>
                <p:custDataLst>
                  <p:tags r:id="rId8"/>
                </p:custDataLst>
              </p:nvPr>
            </p:nvSpPr>
            <p:spPr>
              <a:xfrm>
                <a:off x="3914706" y="1957508"/>
                <a:ext cx="173294" cy="173294"/>
              </a:xfrm>
              <a:prstGeom prst="ellipse">
                <a:avLst/>
              </a:prstGeom>
              <a:solidFill>
                <a:schemeClr val="bg1"/>
              </a:solidFill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</a:p>
            </p:txBody>
          </p:sp>
          <p:sp>
            <p:nvSpPr>
              <p:cNvPr id="42" name="Bullet2" descr="18a0f4dc-f631-4f79-b8a2-a03248a012b7"/>
              <p:cNvSpPr/>
              <p:nvPr>
                <p:custDataLst>
                  <p:tags r:id="rId9"/>
                </p:custDataLst>
              </p:nvPr>
            </p:nvSpPr>
            <p:spPr>
              <a:xfrm>
                <a:off x="4345635" y="1780322"/>
                <a:ext cx="2552462" cy="527667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200" b="1" i="0" u="none" dirty="0">
                    <a:solidFill>
                      <a:srgbClr val="000000"/>
                    </a:solidFill>
                    <a:ea typeface="微软雅黑" panose="020B0503020204020204" charset="-122"/>
                  </a:rPr>
                  <a:t>开发成员2 </a:t>
                </a:r>
                <a:r>
                  <a:rPr lang="zh-CN" altLang="en-US" sz="1200" b="1" i="0" u="none" dirty="0">
                    <a:solidFill>
                      <a:srgbClr val="000000"/>
                    </a:solidFill>
                    <a:ea typeface="微软雅黑" panose="020B0503020204020204" charset="-122"/>
                  </a:rPr>
                  <a:t>郭威</a:t>
                </a:r>
                <a:r>
                  <a:rPr lang="en-US" altLang="zh-CN" sz="1200" b="1" i="0" u="none" dirty="0">
                    <a:solidFill>
                      <a:srgbClr val="000000"/>
                    </a:solidFill>
                    <a:ea typeface="微软雅黑" panose="020B0503020204020204" charset="-122"/>
                  </a:rPr>
                  <a:t> </a:t>
                </a:r>
                <a:r>
                  <a:rPr lang="zh-CN" altLang="en-US" sz="1200" b="1" i="0" u="none" dirty="0">
                    <a:solidFill>
                      <a:srgbClr val="000000"/>
                    </a:solidFill>
                    <a:ea typeface="微软雅黑" panose="020B0503020204020204" charset="-122"/>
                  </a:rPr>
                  <a:t>数字化软开</a:t>
                </a:r>
                <a:endParaRPr lang="zh-CN" altLang="en-US" sz="1200" b="1" i="0" u="none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43" name="直接连接符 42" descr="34d5ca4a-cb2c-4ea9-a127-61891710def3"/>
              <p:cNvCxnSpPr>
                <a:stCxn id="41" idx="6"/>
                <a:endCxn id="42" idx="1"/>
              </p:cNvCxnSpPr>
              <p:nvPr>
                <p:custDataLst>
                  <p:tags r:id="rId10"/>
                </p:custDataLst>
              </p:nvPr>
            </p:nvCxnSpPr>
            <p:spPr>
              <a:xfrm>
                <a:off x="4088000" y="2044155"/>
                <a:ext cx="257635" cy="1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 descr="81c6610f-9d55-4148-921f-3f6cc1e6c3b9"/>
            <p:cNvGrpSpPr/>
            <p:nvPr/>
          </p:nvGrpSpPr>
          <p:grpSpPr>
            <a:xfrm>
              <a:off x="3517044" y="2578027"/>
              <a:ext cx="3951565" cy="685292"/>
              <a:chOff x="4278090" y="2418007"/>
              <a:chExt cx="3042661" cy="527667"/>
            </a:xfrm>
          </p:grpSpPr>
          <p:sp>
            <p:nvSpPr>
              <p:cNvPr id="38" name="椭圆 37" descr="e83e80c0-5f54-43e6-80fc-0c77674a5968"/>
              <p:cNvSpPr/>
              <p:nvPr>
                <p:custDataLst>
                  <p:tags r:id="rId11"/>
                </p:custDataLst>
              </p:nvPr>
            </p:nvSpPr>
            <p:spPr>
              <a:xfrm>
                <a:off x="4278090" y="2595193"/>
                <a:ext cx="173294" cy="173294"/>
              </a:xfrm>
              <a:prstGeom prst="ellipse">
                <a:avLst/>
              </a:prstGeom>
              <a:solidFill>
                <a:schemeClr val="bg1"/>
              </a:solidFill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</a:p>
            </p:txBody>
          </p:sp>
          <p:sp>
            <p:nvSpPr>
              <p:cNvPr id="39" name="Bullet3" descr="e3b3a202-2b15-4145-b0b3-f515518bbadc"/>
              <p:cNvSpPr/>
              <p:nvPr>
                <p:custDataLst>
                  <p:tags r:id="rId12"/>
                </p:custDataLst>
              </p:nvPr>
            </p:nvSpPr>
            <p:spPr>
              <a:xfrm>
                <a:off x="4768290" y="2418007"/>
                <a:ext cx="2552461" cy="527667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 fontScale="6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开发成员3 </a:t>
                </a:r>
                <a:r>
                  <a:rPr lang="zh-CN" alt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付少伟</a:t>
                </a:r>
                <a:r>
                  <a:rPr lang="en-US" altLang="zh-CN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 </a:t>
                </a:r>
                <a:r>
                  <a:rPr lang="zh-CN" alt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嵌入式软开</a:t>
                </a:r>
                <a:endParaRPr lang="zh-CN" altLang="en-US" sz="1800" b="1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40" name="直接连接符 39" descr="94bc4d5d-a062-4d78-8dc9-f23fbc8ea8d8"/>
              <p:cNvCxnSpPr>
                <a:stCxn id="38" idx="6"/>
                <a:endCxn id="39" idx="1"/>
              </p:cNvCxnSpPr>
              <p:nvPr>
                <p:custDataLst>
                  <p:tags r:id="rId13"/>
                </p:custDataLst>
              </p:nvPr>
            </p:nvCxnSpPr>
            <p:spPr>
              <a:xfrm>
                <a:off x="4451384" y="2681840"/>
                <a:ext cx="316907" cy="1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 descr="60b182ce-68d1-4c77-a1b5-ab8ee624359d"/>
            <p:cNvGrpSpPr/>
            <p:nvPr/>
          </p:nvGrpSpPr>
          <p:grpSpPr>
            <a:xfrm>
              <a:off x="3637694" y="3295722"/>
              <a:ext cx="4025210" cy="685292"/>
              <a:chOff x="4412394" y="3055692"/>
              <a:chExt cx="3099366" cy="527667"/>
            </a:xfrm>
          </p:grpSpPr>
          <p:sp>
            <p:nvSpPr>
              <p:cNvPr id="35" name="椭圆 34" descr="e63b7d4e-123a-4324-990c-7624366a2720"/>
              <p:cNvSpPr/>
              <p:nvPr>
                <p:custDataLst>
                  <p:tags r:id="rId14"/>
                </p:custDataLst>
              </p:nvPr>
            </p:nvSpPr>
            <p:spPr>
              <a:xfrm>
                <a:off x="4412394" y="3232878"/>
                <a:ext cx="173294" cy="173294"/>
              </a:xfrm>
              <a:prstGeom prst="ellipse">
                <a:avLst/>
              </a:prstGeom>
              <a:solidFill>
                <a:schemeClr val="bg1"/>
              </a:solidFill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</a:p>
            </p:txBody>
          </p:sp>
          <p:sp>
            <p:nvSpPr>
              <p:cNvPr id="36" name="Bullet4" descr="75f082bb-89fb-4e93-9926-5faed439b3cf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59299" y="3055692"/>
                <a:ext cx="2552461" cy="527667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 fontScale="6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开发成员4 </a:t>
                </a:r>
                <a:r>
                  <a:rPr lang="zh-CN" alt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李永恒</a:t>
                </a:r>
                <a:r>
                  <a:rPr lang="en-US" altLang="zh-CN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 </a:t>
                </a:r>
                <a:r>
                  <a:rPr lang="zh-CN" alt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嵌入式软开</a:t>
                </a:r>
                <a:endParaRPr lang="zh-CN" altLang="en-US" sz="1800" b="1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37" name="直接连接符 36" descr="46775cf1-55a7-427d-8096-83223266be66"/>
              <p:cNvCxnSpPr>
                <a:stCxn id="35" idx="6"/>
                <a:endCxn id="36" idx="1"/>
              </p:cNvCxnSpPr>
              <p:nvPr>
                <p:custDataLst>
                  <p:tags r:id="rId16"/>
                </p:custDataLst>
              </p:nvPr>
            </p:nvCxnSpPr>
            <p:spPr>
              <a:xfrm>
                <a:off x="4585688" y="3319525"/>
                <a:ext cx="373612" cy="1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 descr="810da95c-cb13-4e68-899a-2216860fe0be"/>
            <p:cNvGrpSpPr/>
            <p:nvPr/>
          </p:nvGrpSpPr>
          <p:grpSpPr>
            <a:xfrm>
              <a:off x="3517047" y="4013417"/>
              <a:ext cx="3951565" cy="685292"/>
              <a:chOff x="4458113" y="3693378"/>
              <a:chExt cx="3042660" cy="527667"/>
            </a:xfrm>
          </p:grpSpPr>
          <p:sp>
            <p:nvSpPr>
              <p:cNvPr id="32" name="椭圆 31" descr="61b0b8d0-f935-4695-a1c6-18b7cbe23397"/>
              <p:cNvSpPr/>
              <p:nvPr>
                <p:custDataLst>
                  <p:tags r:id="rId17"/>
                </p:custDataLst>
              </p:nvPr>
            </p:nvSpPr>
            <p:spPr>
              <a:xfrm>
                <a:off x="4458113" y="3870564"/>
                <a:ext cx="173294" cy="173294"/>
              </a:xfrm>
              <a:prstGeom prst="ellipse">
                <a:avLst/>
              </a:prstGeom>
              <a:solidFill>
                <a:schemeClr val="bg1"/>
              </a:solidFill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</a:p>
            </p:txBody>
          </p:sp>
          <p:sp>
            <p:nvSpPr>
              <p:cNvPr id="33" name="Bullet5" descr="749394ba-e43b-4119-8b90-33758b596af6"/>
              <p:cNvSpPr/>
              <p:nvPr>
                <p:custDataLst>
                  <p:tags r:id="rId18"/>
                </p:custDataLst>
              </p:nvPr>
            </p:nvSpPr>
            <p:spPr>
              <a:xfrm>
                <a:off x="4948312" y="3693378"/>
                <a:ext cx="2552461" cy="527667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 fontScale="6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开发人员</a:t>
                </a:r>
                <a:r>
                  <a:rPr lang="en-US" altLang="zh-CN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5 </a:t>
                </a:r>
                <a:r>
                  <a:rPr lang="zh-CN" alt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宋天朗</a:t>
                </a:r>
                <a:r>
                  <a:rPr lang="en-US" altLang="zh-CN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 </a:t>
                </a:r>
                <a:r>
                  <a:rPr lang="zh-CN" altLang="en-US" sz="1800" b="1" i="0" u="none">
                    <a:solidFill>
                      <a:srgbClr val="000000"/>
                    </a:solidFill>
                    <a:ea typeface="微软雅黑" panose="020B0503020204020204" charset="-122"/>
                  </a:rPr>
                  <a:t>嵌入式软开</a:t>
                </a:r>
                <a:endParaRPr lang="zh-CN" altLang="en-US" sz="1800" b="1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34" name="直接连接符 33" descr="c72d2091-6e66-4719-814e-3dd9deed41b8"/>
              <p:cNvCxnSpPr>
                <a:stCxn id="32" idx="6"/>
                <a:endCxn id="33" idx="1"/>
              </p:cNvCxnSpPr>
              <p:nvPr>
                <p:custDataLst>
                  <p:tags r:id="rId19"/>
                </p:custDataLst>
              </p:nvPr>
            </p:nvCxnSpPr>
            <p:spPr>
              <a:xfrm>
                <a:off x="4631407" y="3957211"/>
                <a:ext cx="316905" cy="1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 descr="88663b3d-903f-4c20-9695-bf45c8a5f232"/>
            <p:cNvGrpSpPr/>
            <p:nvPr/>
          </p:nvGrpSpPr>
          <p:grpSpPr>
            <a:xfrm>
              <a:off x="3161856" y="4731112"/>
              <a:ext cx="3874587" cy="685292"/>
              <a:chOff x="4305522" y="4331063"/>
              <a:chExt cx="2983388" cy="527667"/>
            </a:xfrm>
          </p:grpSpPr>
          <p:sp>
            <p:nvSpPr>
              <p:cNvPr id="29" name="椭圆 28" descr="9782a2f2-ed8d-41b0-b40e-dcb43294d1d2"/>
              <p:cNvSpPr/>
              <p:nvPr>
                <p:custDataLst>
                  <p:tags r:id="rId20"/>
                </p:custDataLst>
              </p:nvPr>
            </p:nvSpPr>
            <p:spPr>
              <a:xfrm>
                <a:off x="4305522" y="4508249"/>
                <a:ext cx="173294" cy="173294"/>
              </a:xfrm>
              <a:prstGeom prst="ellipse">
                <a:avLst/>
              </a:prstGeom>
              <a:solidFill>
                <a:schemeClr val="bg1"/>
              </a:solidFill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</a:p>
            </p:txBody>
          </p:sp>
          <p:sp>
            <p:nvSpPr>
              <p:cNvPr id="30" name="Bullet6" descr="cffcb635-4310-49c2-aef5-adbda8970ddd"/>
              <p:cNvSpPr/>
              <p:nvPr>
                <p:custDataLst>
                  <p:tags r:id="rId21"/>
                </p:custDataLst>
              </p:nvPr>
            </p:nvSpPr>
            <p:spPr>
              <a:xfrm>
                <a:off x="4736449" y="4331063"/>
                <a:ext cx="2552461" cy="527667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 fontScale="6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b="1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测试成员1 </a:t>
                </a:r>
                <a:r>
                  <a:rPr lang="zh-CN" altLang="en-US" b="1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王玉婷</a:t>
                </a:r>
                <a:r>
                  <a:rPr lang="en-US" altLang="zh-CN" b="1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 </a:t>
                </a:r>
                <a:r>
                  <a:rPr lang="zh-CN" altLang="en-US" b="1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嵌入式测试</a:t>
                </a:r>
                <a:endParaRPr lang="zh-CN" altLang="en-US" sz="1800" b="1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31" name="直接连接符 30" descr="a82ad1bc-6006-4a6a-ac67-ef3bf1198efc"/>
              <p:cNvCxnSpPr>
                <a:stCxn id="30" idx="1"/>
                <a:endCxn id="29" idx="6"/>
              </p:cNvCxnSpPr>
              <p:nvPr>
                <p:custDataLst>
                  <p:tags r:id="rId22"/>
                </p:custDataLst>
              </p:nvPr>
            </p:nvCxnSpPr>
            <p:spPr>
              <a:xfrm flipH="1" flipV="1">
                <a:off x="4478816" y="4594896"/>
                <a:ext cx="257634" cy="1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 descr="b080e033-c32c-46d4-bcfb-45de5d1949c1"/>
            <p:cNvGrpSpPr/>
            <p:nvPr/>
          </p:nvGrpSpPr>
          <p:grpSpPr>
            <a:xfrm>
              <a:off x="2366706" y="5448808"/>
              <a:ext cx="3867993" cy="685292"/>
              <a:chOff x="3919786" y="4968748"/>
              <a:chExt cx="2978311" cy="527667"/>
            </a:xfrm>
          </p:grpSpPr>
          <p:sp>
            <p:nvSpPr>
              <p:cNvPr id="26" name="椭圆 25" descr="076e30eb-aaa4-4214-9b53-81ed04b30b35"/>
              <p:cNvSpPr/>
              <p:nvPr/>
            </p:nvSpPr>
            <p:spPr>
              <a:xfrm>
                <a:off x="3919786" y="5145934"/>
                <a:ext cx="173294" cy="173294"/>
              </a:xfrm>
              <a:prstGeom prst="ellipse">
                <a:avLst/>
              </a:prstGeom>
              <a:solidFill>
                <a:schemeClr val="bg1"/>
              </a:solidFill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</a:p>
            </p:txBody>
          </p:sp>
          <p:sp>
            <p:nvSpPr>
              <p:cNvPr id="27" name="Bullet7" descr="5353a23b-8b85-4c90-8fb2-b0536866f081"/>
              <p:cNvSpPr/>
              <p:nvPr/>
            </p:nvSpPr>
            <p:spPr>
              <a:xfrm>
                <a:off x="4345635" y="4968748"/>
                <a:ext cx="2552462" cy="527667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 fontScale="6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b="1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测试成员2 </a:t>
                </a:r>
                <a:r>
                  <a:rPr lang="zh-CN" altLang="en-US" b="1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江晨蓉</a:t>
                </a:r>
                <a:r>
                  <a:rPr lang="en-US" altLang="zh-CN" b="1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 </a:t>
                </a:r>
                <a:r>
                  <a:rPr lang="zh-CN" altLang="en-US" b="1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嵌入式测试</a:t>
                </a:r>
                <a:endParaRPr lang="zh-CN" altLang="en-US" sz="1800" b="1" i="0" u="none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28" name="直接连接符 27" descr="b6e2b864-360e-4e11-a8f1-36117b24cdaa"/>
              <p:cNvCxnSpPr>
                <a:stCxn id="26" idx="6"/>
                <a:endCxn id="27" idx="1"/>
              </p:cNvCxnSpPr>
              <p:nvPr/>
            </p:nvCxnSpPr>
            <p:spPr>
              <a:xfrm>
                <a:off x="4093080" y="5232581"/>
                <a:ext cx="252555" cy="1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组合 46" descr="69d9736e-5fe5-466e-b9fb-6932aa7d46f8" title="iSlide™ 版权声明  COPYRIGHT NOTICE"/>
          <p:cNvGrpSpPr>
            <a:grpSpLocks noChangeAspect="1"/>
          </p:cNvGrpSpPr>
          <p:nvPr/>
        </p:nvGrpSpPr>
        <p:grpSpPr>
          <a:xfrm>
            <a:off x="6103798" y="1630548"/>
            <a:ext cx="2606420" cy="2220980"/>
            <a:chOff x="3425825" y="1150938"/>
            <a:chExt cx="5335588" cy="4546600"/>
          </a:xfrm>
        </p:grpSpPr>
        <p:sp>
          <p:nvSpPr>
            <p:cNvPr id="48" name="íšļîḓé" descr="ffdcd2ce-db7a-454f-9cce-a12c2331f37c"/>
            <p:cNvSpPr/>
            <p:nvPr/>
          </p:nvSpPr>
          <p:spPr bwMode="auto">
            <a:xfrm>
              <a:off x="4946650" y="2365375"/>
              <a:ext cx="2451100" cy="3324225"/>
            </a:xfrm>
            <a:custGeom>
              <a:avLst/>
              <a:gdLst>
                <a:gd name="T0" fmla="*/ 69 w 559"/>
                <a:gd name="T1" fmla="*/ 759 h 759"/>
                <a:gd name="T2" fmla="*/ 472 w 559"/>
                <a:gd name="T3" fmla="*/ 759 h 759"/>
                <a:gd name="T4" fmla="*/ 472 w 559"/>
                <a:gd name="T5" fmla="*/ 315 h 759"/>
                <a:gd name="T6" fmla="*/ 491 w 559"/>
                <a:gd name="T7" fmla="*/ 221 h 759"/>
                <a:gd name="T8" fmla="*/ 559 w 559"/>
                <a:gd name="T9" fmla="*/ 60 h 759"/>
                <a:gd name="T10" fmla="*/ 280 w 559"/>
                <a:gd name="T11" fmla="*/ 0 h 759"/>
                <a:gd name="T12" fmla="*/ 0 w 559"/>
                <a:gd name="T13" fmla="*/ 60 h 759"/>
                <a:gd name="T14" fmla="*/ 69 w 559"/>
                <a:gd name="T15" fmla="*/ 274 h 759"/>
                <a:gd name="T16" fmla="*/ 69 w 559"/>
                <a:gd name="T17" fmla="*/ 75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759">
                  <a:moveTo>
                    <a:pt x="69" y="759"/>
                  </a:moveTo>
                  <a:cubicBezTo>
                    <a:pt x="472" y="759"/>
                    <a:pt x="472" y="759"/>
                    <a:pt x="472" y="759"/>
                  </a:cubicBezTo>
                  <a:cubicBezTo>
                    <a:pt x="472" y="315"/>
                    <a:pt x="472" y="315"/>
                    <a:pt x="472" y="315"/>
                  </a:cubicBezTo>
                  <a:cubicBezTo>
                    <a:pt x="472" y="283"/>
                    <a:pt x="478" y="251"/>
                    <a:pt x="491" y="221"/>
                  </a:cubicBezTo>
                  <a:cubicBezTo>
                    <a:pt x="559" y="60"/>
                    <a:pt x="559" y="60"/>
                    <a:pt x="559" y="6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69" y="274"/>
                    <a:pt x="69" y="274"/>
                    <a:pt x="69" y="274"/>
                  </a:cubicBezTo>
                  <a:lnTo>
                    <a:pt x="69" y="759"/>
                  </a:lnTo>
                  <a:close/>
                </a:path>
              </a:pathLst>
            </a:custGeom>
            <a:solidFill>
              <a:srgbClr val="DD4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49" name="îsļïḓé" descr="785ada80-5a8b-4482-876f-1380ec3b94b1"/>
            <p:cNvSpPr/>
            <p:nvPr/>
          </p:nvSpPr>
          <p:spPr bwMode="auto">
            <a:xfrm>
              <a:off x="4943475" y="1150938"/>
              <a:ext cx="612775" cy="1725613"/>
            </a:xfrm>
            <a:custGeom>
              <a:avLst/>
              <a:gdLst>
                <a:gd name="T0" fmla="*/ 70 w 140"/>
                <a:gd name="T1" fmla="*/ 394 h 394"/>
                <a:gd name="T2" fmla="*/ 70 w 140"/>
                <a:gd name="T3" fmla="*/ 394 h 394"/>
                <a:gd name="T4" fmla="*/ 0 w 140"/>
                <a:gd name="T5" fmla="*/ 324 h 394"/>
                <a:gd name="T6" fmla="*/ 0 w 140"/>
                <a:gd name="T7" fmla="*/ 70 h 394"/>
                <a:gd name="T8" fmla="*/ 70 w 140"/>
                <a:gd name="T9" fmla="*/ 0 h 394"/>
                <a:gd name="T10" fmla="*/ 70 w 140"/>
                <a:gd name="T11" fmla="*/ 0 h 394"/>
                <a:gd name="T12" fmla="*/ 140 w 140"/>
                <a:gd name="T13" fmla="*/ 70 h 394"/>
                <a:gd name="T14" fmla="*/ 140 w 140"/>
                <a:gd name="T15" fmla="*/ 324 h 394"/>
                <a:gd name="T16" fmla="*/ 70 w 140"/>
                <a:gd name="T17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394">
                  <a:moveTo>
                    <a:pt x="70" y="394"/>
                  </a:moveTo>
                  <a:cubicBezTo>
                    <a:pt x="70" y="394"/>
                    <a:pt x="70" y="394"/>
                    <a:pt x="70" y="394"/>
                  </a:cubicBezTo>
                  <a:cubicBezTo>
                    <a:pt x="31" y="394"/>
                    <a:pt x="0" y="363"/>
                    <a:pt x="0" y="32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8" y="0"/>
                    <a:pt x="140" y="31"/>
                    <a:pt x="140" y="70"/>
                  </a:cubicBezTo>
                  <a:cubicBezTo>
                    <a:pt x="140" y="324"/>
                    <a:pt x="140" y="324"/>
                    <a:pt x="140" y="324"/>
                  </a:cubicBezTo>
                  <a:cubicBezTo>
                    <a:pt x="140" y="363"/>
                    <a:pt x="108" y="394"/>
                    <a:pt x="70" y="394"/>
                  </a:cubicBezTo>
                  <a:close/>
                </a:path>
              </a:pathLst>
            </a:custGeom>
            <a:solidFill>
              <a:srgbClr val="F35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50" name="ïśḷïḓè" descr="bad516fa-17ec-4815-8649-f79f5b1ca9f0"/>
            <p:cNvSpPr/>
            <p:nvPr/>
          </p:nvSpPr>
          <p:spPr bwMode="auto">
            <a:xfrm>
              <a:off x="5556250" y="1225550"/>
              <a:ext cx="614363" cy="1651000"/>
            </a:xfrm>
            <a:custGeom>
              <a:avLst/>
              <a:gdLst>
                <a:gd name="T0" fmla="*/ 70 w 140"/>
                <a:gd name="T1" fmla="*/ 377 h 377"/>
                <a:gd name="T2" fmla="*/ 70 w 140"/>
                <a:gd name="T3" fmla="*/ 377 h 377"/>
                <a:gd name="T4" fmla="*/ 0 w 140"/>
                <a:gd name="T5" fmla="*/ 307 h 377"/>
                <a:gd name="T6" fmla="*/ 0 w 140"/>
                <a:gd name="T7" fmla="*/ 70 h 377"/>
                <a:gd name="T8" fmla="*/ 70 w 140"/>
                <a:gd name="T9" fmla="*/ 0 h 377"/>
                <a:gd name="T10" fmla="*/ 70 w 140"/>
                <a:gd name="T11" fmla="*/ 0 h 377"/>
                <a:gd name="T12" fmla="*/ 140 w 140"/>
                <a:gd name="T13" fmla="*/ 70 h 377"/>
                <a:gd name="T14" fmla="*/ 140 w 140"/>
                <a:gd name="T15" fmla="*/ 307 h 377"/>
                <a:gd name="T16" fmla="*/ 70 w 140"/>
                <a:gd name="T17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377">
                  <a:moveTo>
                    <a:pt x="70" y="377"/>
                  </a:moveTo>
                  <a:cubicBezTo>
                    <a:pt x="70" y="377"/>
                    <a:pt x="70" y="377"/>
                    <a:pt x="70" y="377"/>
                  </a:cubicBezTo>
                  <a:cubicBezTo>
                    <a:pt x="31" y="377"/>
                    <a:pt x="0" y="346"/>
                    <a:pt x="0" y="30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8" y="0"/>
                    <a:pt x="140" y="31"/>
                    <a:pt x="140" y="70"/>
                  </a:cubicBezTo>
                  <a:cubicBezTo>
                    <a:pt x="140" y="307"/>
                    <a:pt x="140" y="307"/>
                    <a:pt x="140" y="307"/>
                  </a:cubicBezTo>
                  <a:cubicBezTo>
                    <a:pt x="140" y="346"/>
                    <a:pt x="108" y="377"/>
                    <a:pt x="70" y="377"/>
                  </a:cubicBezTo>
                  <a:close/>
                </a:path>
              </a:pathLst>
            </a:custGeom>
            <a:solidFill>
              <a:srgbClr val="F35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51" name="îSļiḋê" descr="4ea91054-0275-4d0d-b7c2-a0670e848de0"/>
            <p:cNvSpPr/>
            <p:nvPr/>
          </p:nvSpPr>
          <p:spPr bwMode="auto">
            <a:xfrm>
              <a:off x="6170613" y="1352550"/>
              <a:ext cx="614363" cy="1524000"/>
            </a:xfrm>
            <a:custGeom>
              <a:avLst/>
              <a:gdLst>
                <a:gd name="T0" fmla="*/ 70 w 140"/>
                <a:gd name="T1" fmla="*/ 348 h 348"/>
                <a:gd name="T2" fmla="*/ 70 w 140"/>
                <a:gd name="T3" fmla="*/ 348 h 348"/>
                <a:gd name="T4" fmla="*/ 0 w 140"/>
                <a:gd name="T5" fmla="*/ 278 h 348"/>
                <a:gd name="T6" fmla="*/ 0 w 140"/>
                <a:gd name="T7" fmla="*/ 70 h 348"/>
                <a:gd name="T8" fmla="*/ 70 w 140"/>
                <a:gd name="T9" fmla="*/ 0 h 348"/>
                <a:gd name="T10" fmla="*/ 70 w 140"/>
                <a:gd name="T11" fmla="*/ 0 h 348"/>
                <a:gd name="T12" fmla="*/ 140 w 140"/>
                <a:gd name="T13" fmla="*/ 70 h 348"/>
                <a:gd name="T14" fmla="*/ 140 w 140"/>
                <a:gd name="T15" fmla="*/ 278 h 348"/>
                <a:gd name="T16" fmla="*/ 70 w 140"/>
                <a:gd name="T17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348">
                  <a:moveTo>
                    <a:pt x="70" y="348"/>
                  </a:moveTo>
                  <a:cubicBezTo>
                    <a:pt x="70" y="348"/>
                    <a:pt x="70" y="348"/>
                    <a:pt x="70" y="348"/>
                  </a:cubicBezTo>
                  <a:cubicBezTo>
                    <a:pt x="31" y="348"/>
                    <a:pt x="0" y="317"/>
                    <a:pt x="0" y="27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8" y="0"/>
                    <a:pt x="140" y="32"/>
                    <a:pt x="140" y="70"/>
                  </a:cubicBezTo>
                  <a:cubicBezTo>
                    <a:pt x="140" y="278"/>
                    <a:pt x="140" y="278"/>
                    <a:pt x="140" y="278"/>
                  </a:cubicBezTo>
                  <a:cubicBezTo>
                    <a:pt x="140" y="317"/>
                    <a:pt x="108" y="348"/>
                    <a:pt x="70" y="348"/>
                  </a:cubicBezTo>
                  <a:close/>
                </a:path>
              </a:pathLst>
            </a:custGeom>
            <a:solidFill>
              <a:srgbClr val="F35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52" name="îšļiḓê" descr="645e037d-19b8-4ab1-909b-a680a5338fac"/>
            <p:cNvSpPr/>
            <p:nvPr/>
          </p:nvSpPr>
          <p:spPr bwMode="auto">
            <a:xfrm>
              <a:off x="6784975" y="1531938"/>
              <a:ext cx="612775" cy="1344613"/>
            </a:xfrm>
            <a:custGeom>
              <a:avLst/>
              <a:gdLst>
                <a:gd name="T0" fmla="*/ 70 w 140"/>
                <a:gd name="T1" fmla="*/ 307 h 307"/>
                <a:gd name="T2" fmla="*/ 70 w 140"/>
                <a:gd name="T3" fmla="*/ 307 h 307"/>
                <a:gd name="T4" fmla="*/ 0 w 140"/>
                <a:gd name="T5" fmla="*/ 237 h 307"/>
                <a:gd name="T6" fmla="*/ 0 w 140"/>
                <a:gd name="T7" fmla="*/ 70 h 307"/>
                <a:gd name="T8" fmla="*/ 70 w 140"/>
                <a:gd name="T9" fmla="*/ 0 h 307"/>
                <a:gd name="T10" fmla="*/ 70 w 140"/>
                <a:gd name="T11" fmla="*/ 0 h 307"/>
                <a:gd name="T12" fmla="*/ 140 w 140"/>
                <a:gd name="T13" fmla="*/ 70 h 307"/>
                <a:gd name="T14" fmla="*/ 140 w 140"/>
                <a:gd name="T15" fmla="*/ 237 h 307"/>
                <a:gd name="T16" fmla="*/ 70 w 140"/>
                <a:gd name="T17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307">
                  <a:moveTo>
                    <a:pt x="70" y="307"/>
                  </a:moveTo>
                  <a:cubicBezTo>
                    <a:pt x="70" y="307"/>
                    <a:pt x="70" y="307"/>
                    <a:pt x="70" y="307"/>
                  </a:cubicBezTo>
                  <a:cubicBezTo>
                    <a:pt x="31" y="307"/>
                    <a:pt x="0" y="276"/>
                    <a:pt x="0" y="2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8" y="0"/>
                    <a:pt x="140" y="32"/>
                    <a:pt x="140" y="70"/>
                  </a:cubicBezTo>
                  <a:cubicBezTo>
                    <a:pt x="140" y="237"/>
                    <a:pt x="140" y="237"/>
                    <a:pt x="140" y="237"/>
                  </a:cubicBezTo>
                  <a:cubicBezTo>
                    <a:pt x="140" y="276"/>
                    <a:pt x="108" y="307"/>
                    <a:pt x="70" y="307"/>
                  </a:cubicBezTo>
                  <a:close/>
                </a:path>
              </a:pathLst>
            </a:custGeom>
            <a:solidFill>
              <a:srgbClr val="F35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53" name="ïs1íde" descr="64dfdbb4-f423-49d9-9f12-0a1f546d0795"/>
            <p:cNvSpPr/>
            <p:nvPr/>
          </p:nvSpPr>
          <p:spPr bwMode="auto">
            <a:xfrm>
              <a:off x="4373563" y="1563688"/>
              <a:ext cx="1657350" cy="4125913"/>
            </a:xfrm>
            <a:custGeom>
              <a:avLst/>
              <a:gdLst>
                <a:gd name="T0" fmla="*/ 378 w 378"/>
                <a:gd name="T1" fmla="*/ 942 h 942"/>
                <a:gd name="T2" fmla="*/ 378 w 378"/>
                <a:gd name="T3" fmla="*/ 419 h 942"/>
                <a:gd name="T4" fmla="*/ 198 w 378"/>
                <a:gd name="T5" fmla="*/ 239 h 942"/>
                <a:gd name="T6" fmla="*/ 198 w 378"/>
                <a:gd name="T7" fmla="*/ 239 h 942"/>
                <a:gd name="T8" fmla="*/ 148 w 378"/>
                <a:gd name="T9" fmla="*/ 202 h 942"/>
                <a:gd name="T10" fmla="*/ 203 w 378"/>
                <a:gd name="T11" fmla="*/ 167 h 942"/>
                <a:gd name="T12" fmla="*/ 235 w 378"/>
                <a:gd name="T13" fmla="*/ 0 h 942"/>
                <a:gd name="T14" fmla="*/ 235 w 378"/>
                <a:gd name="T15" fmla="*/ 0 h 942"/>
                <a:gd name="T16" fmla="*/ 67 w 378"/>
                <a:gd name="T17" fmla="*/ 114 h 942"/>
                <a:gd name="T18" fmla="*/ 16 w 378"/>
                <a:gd name="T19" fmla="*/ 256 h 942"/>
                <a:gd name="T20" fmla="*/ 42 w 378"/>
                <a:gd name="T21" fmla="*/ 344 h 942"/>
                <a:gd name="T22" fmla="*/ 99 w 378"/>
                <a:gd name="T23" fmla="*/ 418 h 942"/>
                <a:gd name="T24" fmla="*/ 167 w 378"/>
                <a:gd name="T25" fmla="*/ 458 h 942"/>
                <a:gd name="T26" fmla="*/ 200 w 378"/>
                <a:gd name="T27" fmla="*/ 517 h 942"/>
                <a:gd name="T28" fmla="*/ 200 w 378"/>
                <a:gd name="T29" fmla="*/ 942 h 942"/>
                <a:gd name="T30" fmla="*/ 378 w 378"/>
                <a:gd name="T31" fmla="*/ 942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8" h="942">
                  <a:moveTo>
                    <a:pt x="378" y="942"/>
                  </a:moveTo>
                  <a:cubicBezTo>
                    <a:pt x="378" y="419"/>
                    <a:pt x="378" y="419"/>
                    <a:pt x="378" y="419"/>
                  </a:cubicBezTo>
                  <a:cubicBezTo>
                    <a:pt x="378" y="320"/>
                    <a:pt x="297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48" y="202"/>
                    <a:pt x="148" y="202"/>
                    <a:pt x="148" y="202"/>
                  </a:cubicBezTo>
                  <a:cubicBezTo>
                    <a:pt x="203" y="167"/>
                    <a:pt x="203" y="167"/>
                    <a:pt x="203" y="167"/>
                  </a:cubicBezTo>
                  <a:cubicBezTo>
                    <a:pt x="260" y="131"/>
                    <a:pt x="274" y="55"/>
                    <a:pt x="235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21" y="145"/>
                    <a:pt x="0" y="202"/>
                    <a:pt x="16" y="256"/>
                  </a:cubicBezTo>
                  <a:cubicBezTo>
                    <a:pt x="42" y="344"/>
                    <a:pt x="42" y="344"/>
                    <a:pt x="42" y="344"/>
                  </a:cubicBezTo>
                  <a:cubicBezTo>
                    <a:pt x="51" y="375"/>
                    <a:pt x="72" y="401"/>
                    <a:pt x="99" y="418"/>
                  </a:cubicBezTo>
                  <a:cubicBezTo>
                    <a:pt x="167" y="458"/>
                    <a:pt x="167" y="458"/>
                    <a:pt x="167" y="458"/>
                  </a:cubicBezTo>
                  <a:cubicBezTo>
                    <a:pt x="187" y="470"/>
                    <a:pt x="200" y="493"/>
                    <a:pt x="200" y="517"/>
                  </a:cubicBezTo>
                  <a:cubicBezTo>
                    <a:pt x="200" y="942"/>
                    <a:pt x="200" y="942"/>
                    <a:pt x="200" y="942"/>
                  </a:cubicBezTo>
                  <a:lnTo>
                    <a:pt x="378" y="942"/>
                  </a:lnTo>
                  <a:close/>
                </a:path>
              </a:pathLst>
            </a:custGeom>
            <a:solidFill>
              <a:srgbClr val="F67C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54" name="iślîḓé" descr="62a61323-a3e4-4c71-92d8-e3f9e69a13d8"/>
            <p:cNvSpPr/>
            <p:nvPr/>
          </p:nvSpPr>
          <p:spPr bwMode="auto">
            <a:xfrm>
              <a:off x="5092700" y="1584325"/>
              <a:ext cx="354013" cy="342900"/>
            </a:xfrm>
            <a:custGeom>
              <a:avLst/>
              <a:gdLst>
                <a:gd name="T0" fmla="*/ 58 w 81"/>
                <a:gd name="T1" fmla="*/ 62 h 78"/>
                <a:gd name="T2" fmla="*/ 43 w 81"/>
                <a:gd name="T3" fmla="*/ 72 h 78"/>
                <a:gd name="T4" fmla="*/ 15 w 81"/>
                <a:gd name="T5" fmla="*/ 67 h 78"/>
                <a:gd name="T6" fmla="*/ 0 w 81"/>
                <a:gd name="T7" fmla="*/ 43 h 78"/>
                <a:gd name="T8" fmla="*/ 64 w 81"/>
                <a:gd name="T9" fmla="*/ 0 h 78"/>
                <a:gd name="T10" fmla="*/ 68 w 81"/>
                <a:gd name="T11" fmla="*/ 7 h 78"/>
                <a:gd name="T12" fmla="*/ 58 w 81"/>
                <a:gd name="T13" fmla="*/ 6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8">
                  <a:moveTo>
                    <a:pt x="58" y="62"/>
                  </a:moveTo>
                  <a:cubicBezTo>
                    <a:pt x="43" y="72"/>
                    <a:pt x="43" y="72"/>
                    <a:pt x="43" y="72"/>
                  </a:cubicBezTo>
                  <a:cubicBezTo>
                    <a:pt x="34" y="78"/>
                    <a:pt x="22" y="76"/>
                    <a:pt x="15" y="6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81" y="25"/>
                    <a:pt x="76" y="50"/>
                    <a:pt x="58" y="62"/>
                  </a:cubicBezTo>
                  <a:close/>
                </a:path>
              </a:pathLst>
            </a:custGeom>
            <a:solidFill>
              <a:srgbClr val="FCA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55" name="ïṥľiḍe" descr="57b5c323-5808-4f77-87d2-bb2ea16d4cb3"/>
            <p:cNvSpPr/>
            <p:nvPr/>
          </p:nvSpPr>
          <p:spPr bwMode="auto">
            <a:xfrm>
              <a:off x="7981950" y="3902075"/>
              <a:ext cx="166688" cy="109538"/>
            </a:xfrm>
            <a:custGeom>
              <a:avLst/>
              <a:gdLst>
                <a:gd name="T0" fmla="*/ 4 w 38"/>
                <a:gd name="T1" fmla="*/ 19 h 25"/>
                <a:gd name="T2" fmla="*/ 1 w 38"/>
                <a:gd name="T3" fmla="*/ 20 h 25"/>
                <a:gd name="T4" fmla="*/ 0 w 38"/>
                <a:gd name="T5" fmla="*/ 22 h 25"/>
                <a:gd name="T6" fmla="*/ 0 w 38"/>
                <a:gd name="T7" fmla="*/ 23 h 25"/>
                <a:gd name="T8" fmla="*/ 7 w 38"/>
                <a:gd name="T9" fmla="*/ 25 h 25"/>
                <a:gd name="T10" fmla="*/ 34 w 38"/>
                <a:gd name="T11" fmla="*/ 24 h 25"/>
                <a:gd name="T12" fmla="*/ 35 w 38"/>
                <a:gd name="T13" fmla="*/ 24 h 25"/>
                <a:gd name="T14" fmla="*/ 36 w 38"/>
                <a:gd name="T15" fmla="*/ 23 h 25"/>
                <a:gd name="T16" fmla="*/ 37 w 38"/>
                <a:gd name="T17" fmla="*/ 14 h 25"/>
                <a:gd name="T18" fmla="*/ 35 w 38"/>
                <a:gd name="T19" fmla="*/ 4 h 25"/>
                <a:gd name="T20" fmla="*/ 34 w 38"/>
                <a:gd name="T21" fmla="*/ 1 h 25"/>
                <a:gd name="T22" fmla="*/ 33 w 38"/>
                <a:gd name="T23" fmla="*/ 1 h 25"/>
                <a:gd name="T24" fmla="*/ 24 w 38"/>
                <a:gd name="T25" fmla="*/ 0 h 25"/>
                <a:gd name="T26" fmla="*/ 24 w 38"/>
                <a:gd name="T27" fmla="*/ 10 h 25"/>
                <a:gd name="T28" fmla="*/ 4 w 38"/>
                <a:gd name="T2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5">
                  <a:moveTo>
                    <a:pt x="4" y="19"/>
                  </a:moveTo>
                  <a:cubicBezTo>
                    <a:pt x="3" y="19"/>
                    <a:pt x="2" y="19"/>
                    <a:pt x="1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2" y="25"/>
                    <a:pt x="5" y="25"/>
                    <a:pt x="7" y="25"/>
                  </a:cubicBezTo>
                  <a:cubicBezTo>
                    <a:pt x="16" y="25"/>
                    <a:pt x="25" y="24"/>
                    <a:pt x="34" y="24"/>
                  </a:cubicBezTo>
                  <a:cubicBezTo>
                    <a:pt x="34" y="24"/>
                    <a:pt x="34" y="24"/>
                    <a:pt x="35" y="24"/>
                  </a:cubicBezTo>
                  <a:cubicBezTo>
                    <a:pt x="35" y="24"/>
                    <a:pt x="36" y="23"/>
                    <a:pt x="36" y="23"/>
                  </a:cubicBezTo>
                  <a:cubicBezTo>
                    <a:pt x="38" y="20"/>
                    <a:pt x="37" y="17"/>
                    <a:pt x="37" y="14"/>
                  </a:cubicBezTo>
                  <a:cubicBezTo>
                    <a:pt x="36" y="11"/>
                    <a:pt x="35" y="8"/>
                    <a:pt x="35" y="4"/>
                  </a:cubicBezTo>
                  <a:cubicBezTo>
                    <a:pt x="35" y="3"/>
                    <a:pt x="35" y="2"/>
                    <a:pt x="34" y="1"/>
                  </a:cubicBezTo>
                  <a:cubicBezTo>
                    <a:pt x="34" y="1"/>
                    <a:pt x="33" y="1"/>
                    <a:pt x="33" y="1"/>
                  </a:cubicBezTo>
                  <a:cubicBezTo>
                    <a:pt x="30" y="0"/>
                    <a:pt x="27" y="0"/>
                    <a:pt x="24" y="0"/>
                  </a:cubicBezTo>
                  <a:cubicBezTo>
                    <a:pt x="25" y="0"/>
                    <a:pt x="24" y="9"/>
                    <a:pt x="24" y="10"/>
                  </a:cubicBezTo>
                  <a:cubicBezTo>
                    <a:pt x="22" y="18"/>
                    <a:pt x="11" y="19"/>
                    <a:pt x="4" y="19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56" name="íṥlîḓe" descr="c04f1f90-6861-4523-b6e0-712e6ee2b44e"/>
            <p:cNvSpPr/>
            <p:nvPr/>
          </p:nvSpPr>
          <p:spPr bwMode="auto">
            <a:xfrm>
              <a:off x="7815263" y="3902075"/>
              <a:ext cx="166688" cy="109538"/>
            </a:xfrm>
            <a:custGeom>
              <a:avLst/>
              <a:gdLst>
                <a:gd name="T0" fmla="*/ 4 w 38"/>
                <a:gd name="T1" fmla="*/ 19 h 25"/>
                <a:gd name="T2" fmla="*/ 1 w 38"/>
                <a:gd name="T3" fmla="*/ 20 h 25"/>
                <a:gd name="T4" fmla="*/ 0 w 38"/>
                <a:gd name="T5" fmla="*/ 22 h 25"/>
                <a:gd name="T6" fmla="*/ 0 w 38"/>
                <a:gd name="T7" fmla="*/ 23 h 25"/>
                <a:gd name="T8" fmla="*/ 7 w 38"/>
                <a:gd name="T9" fmla="*/ 25 h 25"/>
                <a:gd name="T10" fmla="*/ 34 w 38"/>
                <a:gd name="T11" fmla="*/ 24 h 25"/>
                <a:gd name="T12" fmla="*/ 35 w 38"/>
                <a:gd name="T13" fmla="*/ 24 h 25"/>
                <a:gd name="T14" fmla="*/ 36 w 38"/>
                <a:gd name="T15" fmla="*/ 23 h 25"/>
                <a:gd name="T16" fmla="*/ 37 w 38"/>
                <a:gd name="T17" fmla="*/ 14 h 25"/>
                <a:gd name="T18" fmla="*/ 35 w 38"/>
                <a:gd name="T19" fmla="*/ 4 h 25"/>
                <a:gd name="T20" fmla="*/ 34 w 38"/>
                <a:gd name="T21" fmla="*/ 1 h 25"/>
                <a:gd name="T22" fmla="*/ 33 w 38"/>
                <a:gd name="T23" fmla="*/ 1 h 25"/>
                <a:gd name="T24" fmla="*/ 24 w 38"/>
                <a:gd name="T25" fmla="*/ 0 h 25"/>
                <a:gd name="T26" fmla="*/ 24 w 38"/>
                <a:gd name="T27" fmla="*/ 10 h 25"/>
                <a:gd name="T28" fmla="*/ 4 w 38"/>
                <a:gd name="T2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5">
                  <a:moveTo>
                    <a:pt x="4" y="19"/>
                  </a:moveTo>
                  <a:cubicBezTo>
                    <a:pt x="3" y="19"/>
                    <a:pt x="2" y="19"/>
                    <a:pt x="1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2" y="25"/>
                    <a:pt x="5" y="25"/>
                    <a:pt x="7" y="25"/>
                  </a:cubicBezTo>
                  <a:cubicBezTo>
                    <a:pt x="16" y="25"/>
                    <a:pt x="25" y="24"/>
                    <a:pt x="34" y="24"/>
                  </a:cubicBezTo>
                  <a:cubicBezTo>
                    <a:pt x="34" y="24"/>
                    <a:pt x="34" y="24"/>
                    <a:pt x="35" y="24"/>
                  </a:cubicBezTo>
                  <a:cubicBezTo>
                    <a:pt x="35" y="24"/>
                    <a:pt x="36" y="23"/>
                    <a:pt x="36" y="23"/>
                  </a:cubicBezTo>
                  <a:cubicBezTo>
                    <a:pt x="38" y="20"/>
                    <a:pt x="37" y="17"/>
                    <a:pt x="37" y="14"/>
                  </a:cubicBezTo>
                  <a:cubicBezTo>
                    <a:pt x="36" y="11"/>
                    <a:pt x="35" y="8"/>
                    <a:pt x="35" y="4"/>
                  </a:cubicBezTo>
                  <a:cubicBezTo>
                    <a:pt x="35" y="3"/>
                    <a:pt x="35" y="2"/>
                    <a:pt x="34" y="1"/>
                  </a:cubicBezTo>
                  <a:cubicBezTo>
                    <a:pt x="34" y="1"/>
                    <a:pt x="33" y="1"/>
                    <a:pt x="33" y="1"/>
                  </a:cubicBezTo>
                  <a:cubicBezTo>
                    <a:pt x="30" y="0"/>
                    <a:pt x="27" y="0"/>
                    <a:pt x="24" y="0"/>
                  </a:cubicBezTo>
                  <a:cubicBezTo>
                    <a:pt x="25" y="0"/>
                    <a:pt x="24" y="9"/>
                    <a:pt x="24" y="10"/>
                  </a:cubicBezTo>
                  <a:cubicBezTo>
                    <a:pt x="22" y="18"/>
                    <a:pt x="10" y="19"/>
                    <a:pt x="4" y="19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57" name="î$ļîďê" descr="237224de-946a-4c77-882a-418000043265"/>
            <p:cNvSpPr/>
            <p:nvPr/>
          </p:nvSpPr>
          <p:spPr bwMode="auto">
            <a:xfrm>
              <a:off x="7875588" y="3043238"/>
              <a:ext cx="276225" cy="885825"/>
            </a:xfrm>
            <a:custGeom>
              <a:avLst/>
              <a:gdLst>
                <a:gd name="T0" fmla="*/ 34 w 63"/>
                <a:gd name="T1" fmla="*/ 0 h 202"/>
                <a:gd name="T2" fmla="*/ 50 w 63"/>
                <a:gd name="T3" fmla="*/ 4 h 202"/>
                <a:gd name="T4" fmla="*/ 50 w 63"/>
                <a:gd name="T5" fmla="*/ 49 h 202"/>
                <a:gd name="T6" fmla="*/ 40 w 63"/>
                <a:gd name="T7" fmla="*/ 87 h 202"/>
                <a:gd name="T8" fmla="*/ 29 w 63"/>
                <a:gd name="T9" fmla="*/ 152 h 202"/>
                <a:gd name="T10" fmla="*/ 26 w 63"/>
                <a:gd name="T11" fmla="*/ 201 h 202"/>
                <a:gd name="T12" fmla="*/ 8 w 63"/>
                <a:gd name="T13" fmla="*/ 202 h 202"/>
                <a:gd name="T14" fmla="*/ 4 w 63"/>
                <a:gd name="T15" fmla="*/ 175 h 202"/>
                <a:gd name="T16" fmla="*/ 3 w 63"/>
                <a:gd name="T17" fmla="*/ 149 h 202"/>
                <a:gd name="T18" fmla="*/ 5 w 63"/>
                <a:gd name="T19" fmla="*/ 26 h 202"/>
                <a:gd name="T20" fmla="*/ 10 w 63"/>
                <a:gd name="T21" fmla="*/ 6 h 202"/>
                <a:gd name="T22" fmla="*/ 19 w 63"/>
                <a:gd name="T23" fmla="*/ 3 h 202"/>
                <a:gd name="T24" fmla="*/ 31 w 63"/>
                <a:gd name="T25" fmla="*/ 0 h 202"/>
                <a:gd name="T26" fmla="*/ 34 w 63"/>
                <a:gd name="T2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02">
                  <a:moveTo>
                    <a:pt x="34" y="0"/>
                  </a:moveTo>
                  <a:cubicBezTo>
                    <a:pt x="39" y="1"/>
                    <a:pt x="45" y="2"/>
                    <a:pt x="50" y="4"/>
                  </a:cubicBezTo>
                  <a:cubicBezTo>
                    <a:pt x="63" y="10"/>
                    <a:pt x="53" y="38"/>
                    <a:pt x="50" y="49"/>
                  </a:cubicBezTo>
                  <a:cubicBezTo>
                    <a:pt x="47" y="62"/>
                    <a:pt x="43" y="75"/>
                    <a:pt x="40" y="87"/>
                  </a:cubicBezTo>
                  <a:cubicBezTo>
                    <a:pt x="34" y="109"/>
                    <a:pt x="31" y="130"/>
                    <a:pt x="29" y="152"/>
                  </a:cubicBezTo>
                  <a:cubicBezTo>
                    <a:pt x="29" y="156"/>
                    <a:pt x="26" y="201"/>
                    <a:pt x="26" y="201"/>
                  </a:cubicBezTo>
                  <a:cubicBezTo>
                    <a:pt x="20" y="201"/>
                    <a:pt x="14" y="202"/>
                    <a:pt x="8" y="202"/>
                  </a:cubicBezTo>
                  <a:cubicBezTo>
                    <a:pt x="6" y="202"/>
                    <a:pt x="4" y="178"/>
                    <a:pt x="4" y="175"/>
                  </a:cubicBezTo>
                  <a:cubicBezTo>
                    <a:pt x="4" y="167"/>
                    <a:pt x="3" y="158"/>
                    <a:pt x="3" y="149"/>
                  </a:cubicBezTo>
                  <a:cubicBezTo>
                    <a:pt x="0" y="108"/>
                    <a:pt x="3" y="66"/>
                    <a:pt x="5" y="26"/>
                  </a:cubicBezTo>
                  <a:cubicBezTo>
                    <a:pt x="5" y="19"/>
                    <a:pt x="6" y="12"/>
                    <a:pt x="10" y="6"/>
                  </a:cubicBezTo>
                  <a:cubicBezTo>
                    <a:pt x="12" y="4"/>
                    <a:pt x="17" y="4"/>
                    <a:pt x="19" y="3"/>
                  </a:cubicBezTo>
                  <a:cubicBezTo>
                    <a:pt x="23" y="1"/>
                    <a:pt x="26" y="0"/>
                    <a:pt x="31" y="0"/>
                  </a:cubicBezTo>
                  <a:cubicBezTo>
                    <a:pt x="32" y="0"/>
                    <a:pt x="33" y="0"/>
                    <a:pt x="34" y="0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58" name="iṣľîďé" descr="f0e81455-f80b-462b-b12d-5252b1c9caf5"/>
            <p:cNvSpPr/>
            <p:nvPr/>
          </p:nvSpPr>
          <p:spPr bwMode="auto">
            <a:xfrm>
              <a:off x="7999413" y="2978150"/>
              <a:ext cx="209550" cy="950913"/>
            </a:xfrm>
            <a:custGeom>
              <a:avLst/>
              <a:gdLst>
                <a:gd name="T0" fmla="*/ 44 w 48"/>
                <a:gd name="T1" fmla="*/ 17 h 217"/>
                <a:gd name="T2" fmla="*/ 45 w 48"/>
                <a:gd name="T3" fmla="*/ 28 h 217"/>
                <a:gd name="T4" fmla="*/ 41 w 48"/>
                <a:gd name="T5" fmla="*/ 138 h 217"/>
                <a:gd name="T6" fmla="*/ 36 w 48"/>
                <a:gd name="T7" fmla="*/ 216 h 217"/>
                <a:gd name="T8" fmla="*/ 18 w 48"/>
                <a:gd name="T9" fmla="*/ 217 h 217"/>
                <a:gd name="T10" fmla="*/ 14 w 48"/>
                <a:gd name="T11" fmla="*/ 190 h 217"/>
                <a:gd name="T12" fmla="*/ 13 w 48"/>
                <a:gd name="T13" fmla="*/ 164 h 217"/>
                <a:gd name="T14" fmla="*/ 11 w 48"/>
                <a:gd name="T15" fmla="*/ 121 h 217"/>
                <a:gd name="T16" fmla="*/ 7 w 48"/>
                <a:gd name="T17" fmla="*/ 71 h 217"/>
                <a:gd name="T18" fmla="*/ 3 w 48"/>
                <a:gd name="T19" fmla="*/ 41 h 217"/>
                <a:gd name="T20" fmla="*/ 4 w 48"/>
                <a:gd name="T21" fmla="*/ 12 h 217"/>
                <a:gd name="T22" fmla="*/ 15 w 48"/>
                <a:gd name="T23" fmla="*/ 2 h 217"/>
                <a:gd name="T24" fmla="*/ 29 w 48"/>
                <a:gd name="T25" fmla="*/ 1 h 217"/>
                <a:gd name="T26" fmla="*/ 36 w 48"/>
                <a:gd name="T27" fmla="*/ 2 h 217"/>
                <a:gd name="T28" fmla="*/ 44 w 48"/>
                <a:gd name="T29" fmla="*/ 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217">
                  <a:moveTo>
                    <a:pt x="44" y="17"/>
                  </a:moveTo>
                  <a:cubicBezTo>
                    <a:pt x="45" y="20"/>
                    <a:pt x="45" y="24"/>
                    <a:pt x="45" y="28"/>
                  </a:cubicBezTo>
                  <a:cubicBezTo>
                    <a:pt x="48" y="65"/>
                    <a:pt x="44" y="102"/>
                    <a:pt x="41" y="138"/>
                  </a:cubicBezTo>
                  <a:cubicBezTo>
                    <a:pt x="39" y="164"/>
                    <a:pt x="37" y="190"/>
                    <a:pt x="36" y="216"/>
                  </a:cubicBezTo>
                  <a:cubicBezTo>
                    <a:pt x="30" y="216"/>
                    <a:pt x="24" y="217"/>
                    <a:pt x="18" y="217"/>
                  </a:cubicBezTo>
                  <a:cubicBezTo>
                    <a:pt x="16" y="217"/>
                    <a:pt x="14" y="193"/>
                    <a:pt x="14" y="190"/>
                  </a:cubicBezTo>
                  <a:cubicBezTo>
                    <a:pt x="14" y="182"/>
                    <a:pt x="14" y="173"/>
                    <a:pt x="13" y="164"/>
                  </a:cubicBezTo>
                  <a:cubicBezTo>
                    <a:pt x="13" y="150"/>
                    <a:pt x="12" y="135"/>
                    <a:pt x="11" y="121"/>
                  </a:cubicBezTo>
                  <a:cubicBezTo>
                    <a:pt x="10" y="104"/>
                    <a:pt x="9" y="87"/>
                    <a:pt x="7" y="71"/>
                  </a:cubicBezTo>
                  <a:cubicBezTo>
                    <a:pt x="6" y="61"/>
                    <a:pt x="4" y="51"/>
                    <a:pt x="3" y="41"/>
                  </a:cubicBezTo>
                  <a:cubicBezTo>
                    <a:pt x="2" y="32"/>
                    <a:pt x="0" y="21"/>
                    <a:pt x="4" y="12"/>
                  </a:cubicBezTo>
                  <a:cubicBezTo>
                    <a:pt x="6" y="8"/>
                    <a:pt x="10" y="4"/>
                    <a:pt x="15" y="2"/>
                  </a:cubicBezTo>
                  <a:cubicBezTo>
                    <a:pt x="19" y="0"/>
                    <a:pt x="24" y="0"/>
                    <a:pt x="29" y="1"/>
                  </a:cubicBezTo>
                  <a:cubicBezTo>
                    <a:pt x="31" y="1"/>
                    <a:pt x="34" y="1"/>
                    <a:pt x="36" y="2"/>
                  </a:cubicBezTo>
                  <a:cubicBezTo>
                    <a:pt x="42" y="4"/>
                    <a:pt x="43" y="11"/>
                    <a:pt x="44" y="17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59" name="îṥlîḓè" descr="c3b49a97-0ad5-4a08-818a-96f2646bffc0"/>
            <p:cNvSpPr/>
            <p:nvPr/>
          </p:nvSpPr>
          <p:spPr bwMode="auto">
            <a:xfrm>
              <a:off x="7989888" y="2505075"/>
              <a:ext cx="79375" cy="122238"/>
            </a:xfrm>
            <a:custGeom>
              <a:avLst/>
              <a:gdLst>
                <a:gd name="T0" fmla="*/ 0 w 18"/>
                <a:gd name="T1" fmla="*/ 25 h 28"/>
                <a:gd name="T2" fmla="*/ 0 w 18"/>
                <a:gd name="T3" fmla="*/ 27 h 28"/>
                <a:gd name="T4" fmla="*/ 2 w 18"/>
                <a:gd name="T5" fmla="*/ 27 h 28"/>
                <a:gd name="T6" fmla="*/ 17 w 18"/>
                <a:gd name="T7" fmla="*/ 24 h 28"/>
                <a:gd name="T8" fmla="*/ 18 w 18"/>
                <a:gd name="T9" fmla="*/ 23 h 28"/>
                <a:gd name="T10" fmla="*/ 18 w 18"/>
                <a:gd name="T11" fmla="*/ 22 h 28"/>
                <a:gd name="T12" fmla="*/ 17 w 18"/>
                <a:gd name="T13" fmla="*/ 3 h 28"/>
                <a:gd name="T14" fmla="*/ 17 w 18"/>
                <a:gd name="T15" fmla="*/ 1 h 28"/>
                <a:gd name="T16" fmla="*/ 15 w 18"/>
                <a:gd name="T17" fmla="*/ 1 h 28"/>
                <a:gd name="T18" fmla="*/ 9 w 18"/>
                <a:gd name="T19" fmla="*/ 0 h 28"/>
                <a:gd name="T20" fmla="*/ 3 w 18"/>
                <a:gd name="T21" fmla="*/ 10 h 28"/>
                <a:gd name="T22" fmla="*/ 0 w 18"/>
                <a:gd name="T2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8">
                  <a:moveTo>
                    <a:pt x="0" y="25"/>
                  </a:moveTo>
                  <a:cubicBezTo>
                    <a:pt x="0" y="26"/>
                    <a:pt x="0" y="26"/>
                    <a:pt x="0" y="27"/>
                  </a:cubicBezTo>
                  <a:cubicBezTo>
                    <a:pt x="0" y="27"/>
                    <a:pt x="1" y="27"/>
                    <a:pt x="2" y="27"/>
                  </a:cubicBezTo>
                  <a:cubicBezTo>
                    <a:pt x="7" y="28"/>
                    <a:pt x="12" y="27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18" y="23"/>
                    <a:pt x="18" y="23"/>
                    <a:pt x="18" y="22"/>
                  </a:cubicBezTo>
                  <a:cubicBezTo>
                    <a:pt x="18" y="16"/>
                    <a:pt x="17" y="9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4" y="2"/>
                    <a:pt x="4" y="6"/>
                    <a:pt x="3" y="10"/>
                  </a:cubicBezTo>
                  <a:cubicBezTo>
                    <a:pt x="2" y="15"/>
                    <a:pt x="1" y="20"/>
                    <a:pt x="0" y="25"/>
                  </a:cubicBezTo>
                  <a:close/>
                </a:path>
              </a:pathLst>
            </a:custGeom>
            <a:solidFill>
              <a:srgbClr val="D99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60" name="iṧľïḋé" descr="6e7395fc-41e8-43a2-9142-3adc82bfb590"/>
            <p:cNvSpPr/>
            <p:nvPr/>
          </p:nvSpPr>
          <p:spPr bwMode="auto">
            <a:xfrm>
              <a:off x="7875588" y="2206625"/>
              <a:ext cx="303213" cy="395288"/>
            </a:xfrm>
            <a:custGeom>
              <a:avLst/>
              <a:gdLst>
                <a:gd name="T0" fmla="*/ 24 w 69"/>
                <a:gd name="T1" fmla="*/ 72 h 90"/>
                <a:gd name="T2" fmla="*/ 45 w 69"/>
                <a:gd name="T3" fmla="*/ 18 h 90"/>
                <a:gd name="T4" fmla="*/ 25 w 69"/>
                <a:gd name="T5" fmla="*/ 72 h 90"/>
                <a:gd name="T6" fmla="*/ 24 w 69"/>
                <a:gd name="T7" fmla="*/ 7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90">
                  <a:moveTo>
                    <a:pt x="24" y="72"/>
                  </a:moveTo>
                  <a:cubicBezTo>
                    <a:pt x="0" y="55"/>
                    <a:pt x="11" y="0"/>
                    <a:pt x="45" y="18"/>
                  </a:cubicBezTo>
                  <a:cubicBezTo>
                    <a:pt x="69" y="30"/>
                    <a:pt x="54" y="90"/>
                    <a:pt x="25" y="72"/>
                  </a:cubicBezTo>
                  <a:cubicBezTo>
                    <a:pt x="25" y="72"/>
                    <a:pt x="24" y="72"/>
                    <a:pt x="24" y="72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61" name="îṣľíḓe" descr="26ce19f5-a798-4185-b7bd-f51660552dd8"/>
            <p:cNvSpPr/>
            <p:nvPr/>
          </p:nvSpPr>
          <p:spPr bwMode="auto">
            <a:xfrm>
              <a:off x="7920038" y="2233613"/>
              <a:ext cx="241300" cy="244475"/>
            </a:xfrm>
            <a:custGeom>
              <a:avLst/>
              <a:gdLst>
                <a:gd name="T0" fmla="*/ 46 w 55"/>
                <a:gd name="T1" fmla="*/ 7 h 56"/>
                <a:gd name="T2" fmla="*/ 40 w 55"/>
                <a:gd name="T3" fmla="*/ 4 h 56"/>
                <a:gd name="T4" fmla="*/ 28 w 55"/>
                <a:gd name="T5" fmla="*/ 3 h 56"/>
                <a:gd name="T6" fmla="*/ 14 w 55"/>
                <a:gd name="T7" fmla="*/ 2 h 56"/>
                <a:gd name="T8" fmla="*/ 1 w 55"/>
                <a:gd name="T9" fmla="*/ 10 h 56"/>
                <a:gd name="T10" fmla="*/ 0 w 55"/>
                <a:gd name="T11" fmla="*/ 18 h 56"/>
                <a:gd name="T12" fmla="*/ 1 w 55"/>
                <a:gd name="T13" fmla="*/ 22 h 56"/>
                <a:gd name="T14" fmla="*/ 4 w 55"/>
                <a:gd name="T15" fmla="*/ 23 h 56"/>
                <a:gd name="T16" fmla="*/ 6 w 55"/>
                <a:gd name="T17" fmla="*/ 24 h 56"/>
                <a:gd name="T18" fmla="*/ 18 w 55"/>
                <a:gd name="T19" fmla="*/ 24 h 56"/>
                <a:gd name="T20" fmla="*/ 33 w 55"/>
                <a:gd name="T21" fmla="*/ 26 h 56"/>
                <a:gd name="T22" fmla="*/ 39 w 55"/>
                <a:gd name="T23" fmla="*/ 38 h 56"/>
                <a:gd name="T24" fmla="*/ 40 w 55"/>
                <a:gd name="T25" fmla="*/ 51 h 56"/>
                <a:gd name="T26" fmla="*/ 43 w 55"/>
                <a:gd name="T27" fmla="*/ 54 h 56"/>
                <a:gd name="T28" fmla="*/ 49 w 55"/>
                <a:gd name="T29" fmla="*/ 44 h 56"/>
                <a:gd name="T30" fmla="*/ 53 w 55"/>
                <a:gd name="T31" fmla="*/ 33 h 56"/>
                <a:gd name="T32" fmla="*/ 49 w 55"/>
                <a:gd name="T33" fmla="*/ 11 h 56"/>
                <a:gd name="T34" fmla="*/ 46 w 55"/>
                <a:gd name="T3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56">
                  <a:moveTo>
                    <a:pt x="46" y="7"/>
                  </a:moveTo>
                  <a:cubicBezTo>
                    <a:pt x="44" y="5"/>
                    <a:pt x="42" y="4"/>
                    <a:pt x="40" y="4"/>
                  </a:cubicBezTo>
                  <a:cubicBezTo>
                    <a:pt x="36" y="3"/>
                    <a:pt x="32" y="4"/>
                    <a:pt x="28" y="3"/>
                  </a:cubicBezTo>
                  <a:cubicBezTo>
                    <a:pt x="23" y="2"/>
                    <a:pt x="18" y="0"/>
                    <a:pt x="14" y="2"/>
                  </a:cubicBezTo>
                  <a:cubicBezTo>
                    <a:pt x="9" y="4"/>
                    <a:pt x="4" y="4"/>
                    <a:pt x="1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2"/>
                    <a:pt x="3" y="23"/>
                    <a:pt x="4" y="23"/>
                  </a:cubicBezTo>
                  <a:cubicBezTo>
                    <a:pt x="5" y="23"/>
                    <a:pt x="5" y="24"/>
                    <a:pt x="6" y="24"/>
                  </a:cubicBezTo>
                  <a:cubicBezTo>
                    <a:pt x="11" y="24"/>
                    <a:pt x="14" y="23"/>
                    <a:pt x="18" y="24"/>
                  </a:cubicBezTo>
                  <a:cubicBezTo>
                    <a:pt x="23" y="25"/>
                    <a:pt x="29" y="23"/>
                    <a:pt x="33" y="26"/>
                  </a:cubicBezTo>
                  <a:cubicBezTo>
                    <a:pt x="37" y="28"/>
                    <a:pt x="39" y="34"/>
                    <a:pt x="39" y="38"/>
                  </a:cubicBezTo>
                  <a:cubicBezTo>
                    <a:pt x="39" y="42"/>
                    <a:pt x="40" y="46"/>
                    <a:pt x="40" y="51"/>
                  </a:cubicBezTo>
                  <a:cubicBezTo>
                    <a:pt x="41" y="53"/>
                    <a:pt x="40" y="56"/>
                    <a:pt x="43" y="54"/>
                  </a:cubicBezTo>
                  <a:cubicBezTo>
                    <a:pt x="46" y="52"/>
                    <a:pt x="48" y="47"/>
                    <a:pt x="49" y="44"/>
                  </a:cubicBezTo>
                  <a:cubicBezTo>
                    <a:pt x="51" y="41"/>
                    <a:pt x="52" y="37"/>
                    <a:pt x="53" y="33"/>
                  </a:cubicBezTo>
                  <a:cubicBezTo>
                    <a:pt x="55" y="26"/>
                    <a:pt x="54" y="17"/>
                    <a:pt x="49" y="11"/>
                  </a:cubicBezTo>
                  <a:cubicBezTo>
                    <a:pt x="48" y="9"/>
                    <a:pt x="47" y="8"/>
                    <a:pt x="46" y="7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62" name="î$ľïḓê" descr="7ad08d72-9bb4-484c-9267-e8e9e676f01f"/>
            <p:cNvSpPr/>
            <p:nvPr/>
          </p:nvSpPr>
          <p:spPr bwMode="auto">
            <a:xfrm>
              <a:off x="7415213" y="2605088"/>
              <a:ext cx="609600" cy="141288"/>
            </a:xfrm>
            <a:custGeom>
              <a:avLst/>
              <a:gdLst>
                <a:gd name="T0" fmla="*/ 70 w 139"/>
                <a:gd name="T1" fmla="*/ 13 h 32"/>
                <a:gd name="T2" fmla="*/ 59 w 139"/>
                <a:gd name="T3" fmla="*/ 11 h 32"/>
                <a:gd name="T4" fmla="*/ 5 w 139"/>
                <a:gd name="T5" fmla="*/ 0 h 32"/>
                <a:gd name="T6" fmla="*/ 4 w 139"/>
                <a:gd name="T7" fmla="*/ 0 h 32"/>
                <a:gd name="T8" fmla="*/ 3 w 139"/>
                <a:gd name="T9" fmla="*/ 1 h 32"/>
                <a:gd name="T10" fmla="*/ 1 w 139"/>
                <a:gd name="T11" fmla="*/ 7 h 32"/>
                <a:gd name="T12" fmla="*/ 3 w 139"/>
                <a:gd name="T13" fmla="*/ 8 h 32"/>
                <a:gd name="T14" fmla="*/ 45 w 139"/>
                <a:gd name="T15" fmla="*/ 26 h 32"/>
                <a:gd name="T16" fmla="*/ 64 w 139"/>
                <a:gd name="T17" fmla="*/ 32 h 32"/>
                <a:gd name="T18" fmla="*/ 84 w 139"/>
                <a:gd name="T19" fmla="*/ 29 h 32"/>
                <a:gd name="T20" fmla="*/ 121 w 139"/>
                <a:gd name="T21" fmla="*/ 22 h 32"/>
                <a:gd name="T22" fmla="*/ 135 w 139"/>
                <a:gd name="T23" fmla="*/ 17 h 32"/>
                <a:gd name="T24" fmla="*/ 132 w 139"/>
                <a:gd name="T25" fmla="*/ 3 h 32"/>
                <a:gd name="T26" fmla="*/ 107 w 139"/>
                <a:gd name="T27" fmla="*/ 5 h 32"/>
                <a:gd name="T28" fmla="*/ 76 w 139"/>
                <a:gd name="T29" fmla="*/ 12 h 32"/>
                <a:gd name="T30" fmla="*/ 70 w 139"/>
                <a:gd name="T31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32">
                  <a:moveTo>
                    <a:pt x="70" y="13"/>
                  </a:moveTo>
                  <a:cubicBezTo>
                    <a:pt x="66" y="12"/>
                    <a:pt x="63" y="12"/>
                    <a:pt x="59" y="11"/>
                  </a:cubicBezTo>
                  <a:cubicBezTo>
                    <a:pt x="41" y="7"/>
                    <a:pt x="23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1" y="3"/>
                    <a:pt x="0" y="5"/>
                    <a:pt x="1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16" y="17"/>
                    <a:pt x="31" y="21"/>
                    <a:pt x="45" y="26"/>
                  </a:cubicBezTo>
                  <a:cubicBezTo>
                    <a:pt x="51" y="28"/>
                    <a:pt x="58" y="32"/>
                    <a:pt x="64" y="32"/>
                  </a:cubicBezTo>
                  <a:cubicBezTo>
                    <a:pt x="71" y="32"/>
                    <a:pt x="78" y="30"/>
                    <a:pt x="84" y="29"/>
                  </a:cubicBezTo>
                  <a:cubicBezTo>
                    <a:pt x="97" y="27"/>
                    <a:pt x="109" y="25"/>
                    <a:pt x="121" y="22"/>
                  </a:cubicBezTo>
                  <a:cubicBezTo>
                    <a:pt x="125" y="21"/>
                    <a:pt x="131" y="21"/>
                    <a:pt x="135" y="17"/>
                  </a:cubicBezTo>
                  <a:cubicBezTo>
                    <a:pt x="139" y="13"/>
                    <a:pt x="138" y="5"/>
                    <a:pt x="132" y="3"/>
                  </a:cubicBezTo>
                  <a:cubicBezTo>
                    <a:pt x="125" y="0"/>
                    <a:pt x="114" y="3"/>
                    <a:pt x="107" y="5"/>
                  </a:cubicBezTo>
                  <a:cubicBezTo>
                    <a:pt x="96" y="7"/>
                    <a:pt x="86" y="9"/>
                    <a:pt x="76" y="12"/>
                  </a:cubicBezTo>
                  <a:cubicBezTo>
                    <a:pt x="74" y="12"/>
                    <a:pt x="72" y="13"/>
                    <a:pt x="70" y="13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63" name="íṩľíḑe" descr="fcf95269-daae-4b92-a3e8-cb8be40b4703"/>
            <p:cNvSpPr/>
            <p:nvPr/>
          </p:nvSpPr>
          <p:spPr bwMode="auto">
            <a:xfrm>
              <a:off x="8081963" y="2395538"/>
              <a:ext cx="34925" cy="65088"/>
            </a:xfrm>
            <a:custGeom>
              <a:avLst/>
              <a:gdLst>
                <a:gd name="T0" fmla="*/ 0 w 8"/>
                <a:gd name="T1" fmla="*/ 8 h 15"/>
                <a:gd name="T2" fmla="*/ 3 w 8"/>
                <a:gd name="T3" fmla="*/ 15 h 15"/>
                <a:gd name="T4" fmla="*/ 8 w 8"/>
                <a:gd name="T5" fmla="*/ 8 h 15"/>
                <a:gd name="T6" fmla="*/ 4 w 8"/>
                <a:gd name="T7" fmla="*/ 0 h 15"/>
                <a:gd name="T8" fmla="*/ 0 w 8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5">
                  <a:moveTo>
                    <a:pt x="0" y="8"/>
                  </a:moveTo>
                  <a:cubicBezTo>
                    <a:pt x="0" y="12"/>
                    <a:pt x="1" y="15"/>
                    <a:pt x="3" y="15"/>
                  </a:cubicBezTo>
                  <a:cubicBezTo>
                    <a:pt x="6" y="15"/>
                    <a:pt x="8" y="12"/>
                    <a:pt x="8" y="8"/>
                  </a:cubicBezTo>
                  <a:cubicBezTo>
                    <a:pt x="8" y="4"/>
                    <a:pt x="7" y="1"/>
                    <a:pt x="4" y="0"/>
                  </a:cubicBezTo>
                  <a:cubicBezTo>
                    <a:pt x="2" y="0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64" name="íśļîḑê" descr="01d93a1b-04cd-4f83-996e-25636c94a3f4"/>
            <p:cNvSpPr/>
            <p:nvPr/>
          </p:nvSpPr>
          <p:spPr bwMode="auto">
            <a:xfrm>
              <a:off x="7380288" y="2460625"/>
              <a:ext cx="84138" cy="188913"/>
            </a:xfrm>
            <a:custGeom>
              <a:avLst/>
              <a:gdLst>
                <a:gd name="T0" fmla="*/ 19 w 19"/>
                <a:gd name="T1" fmla="*/ 34 h 43"/>
                <a:gd name="T2" fmla="*/ 15 w 19"/>
                <a:gd name="T3" fmla="*/ 31 h 43"/>
                <a:gd name="T4" fmla="*/ 12 w 19"/>
                <a:gd name="T5" fmla="*/ 27 h 43"/>
                <a:gd name="T6" fmla="*/ 8 w 19"/>
                <a:gd name="T7" fmla="*/ 10 h 43"/>
                <a:gd name="T8" fmla="*/ 6 w 19"/>
                <a:gd name="T9" fmla="*/ 2 h 43"/>
                <a:gd name="T10" fmla="*/ 1 w 19"/>
                <a:gd name="T11" fmla="*/ 2 h 43"/>
                <a:gd name="T12" fmla="*/ 1 w 19"/>
                <a:gd name="T13" fmla="*/ 10 h 43"/>
                <a:gd name="T14" fmla="*/ 1 w 19"/>
                <a:gd name="T15" fmla="*/ 20 h 43"/>
                <a:gd name="T16" fmla="*/ 2 w 19"/>
                <a:gd name="T17" fmla="*/ 36 h 43"/>
                <a:gd name="T18" fmla="*/ 3 w 19"/>
                <a:gd name="T19" fmla="*/ 39 h 43"/>
                <a:gd name="T20" fmla="*/ 13 w 19"/>
                <a:gd name="T21" fmla="*/ 42 h 43"/>
                <a:gd name="T22" fmla="*/ 14 w 19"/>
                <a:gd name="T23" fmla="*/ 43 h 43"/>
                <a:gd name="T24" fmla="*/ 18 w 19"/>
                <a:gd name="T25" fmla="*/ 36 h 43"/>
                <a:gd name="T26" fmla="*/ 19 w 19"/>
                <a:gd name="T27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43">
                  <a:moveTo>
                    <a:pt x="19" y="34"/>
                  </a:moveTo>
                  <a:cubicBezTo>
                    <a:pt x="18" y="33"/>
                    <a:pt x="16" y="32"/>
                    <a:pt x="15" y="31"/>
                  </a:cubicBezTo>
                  <a:cubicBezTo>
                    <a:pt x="14" y="30"/>
                    <a:pt x="13" y="29"/>
                    <a:pt x="12" y="27"/>
                  </a:cubicBezTo>
                  <a:cubicBezTo>
                    <a:pt x="9" y="22"/>
                    <a:pt x="9" y="16"/>
                    <a:pt x="8" y="10"/>
                  </a:cubicBezTo>
                  <a:cubicBezTo>
                    <a:pt x="8" y="8"/>
                    <a:pt x="7" y="4"/>
                    <a:pt x="6" y="2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1" y="7"/>
                    <a:pt x="1" y="10"/>
                  </a:cubicBezTo>
                  <a:cubicBezTo>
                    <a:pt x="1" y="13"/>
                    <a:pt x="1" y="17"/>
                    <a:pt x="1" y="20"/>
                  </a:cubicBezTo>
                  <a:cubicBezTo>
                    <a:pt x="1" y="25"/>
                    <a:pt x="1" y="31"/>
                    <a:pt x="2" y="36"/>
                  </a:cubicBezTo>
                  <a:cubicBezTo>
                    <a:pt x="2" y="37"/>
                    <a:pt x="3" y="38"/>
                    <a:pt x="3" y="39"/>
                  </a:cubicBezTo>
                  <a:cubicBezTo>
                    <a:pt x="6" y="42"/>
                    <a:pt x="10" y="41"/>
                    <a:pt x="13" y="42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40"/>
                    <a:pt x="17" y="38"/>
                    <a:pt x="18" y="36"/>
                  </a:cubicBezTo>
                  <a:cubicBezTo>
                    <a:pt x="19" y="35"/>
                    <a:pt x="19" y="35"/>
                    <a:pt x="19" y="34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65" name="ïṣḷîḑê" descr="96f40629-f10d-42cd-a995-015da960926c"/>
            <p:cNvSpPr/>
            <p:nvPr/>
          </p:nvSpPr>
          <p:spPr bwMode="auto">
            <a:xfrm>
              <a:off x="7561263" y="2552700"/>
              <a:ext cx="406400" cy="315913"/>
            </a:xfrm>
            <a:custGeom>
              <a:avLst/>
              <a:gdLst>
                <a:gd name="T0" fmla="*/ 17 w 93"/>
                <a:gd name="T1" fmla="*/ 14 h 72"/>
                <a:gd name="T2" fmla="*/ 1 w 93"/>
                <a:gd name="T3" fmla="*/ 6 h 72"/>
                <a:gd name="T4" fmla="*/ 2 w 93"/>
                <a:gd name="T5" fmla="*/ 12 h 72"/>
                <a:gd name="T6" fmla="*/ 19 w 93"/>
                <a:gd name="T7" fmla="*/ 39 h 72"/>
                <a:gd name="T8" fmla="*/ 39 w 93"/>
                <a:gd name="T9" fmla="*/ 64 h 72"/>
                <a:gd name="T10" fmla="*/ 55 w 93"/>
                <a:gd name="T11" fmla="*/ 69 h 72"/>
                <a:gd name="T12" fmla="*/ 82 w 93"/>
                <a:gd name="T13" fmla="*/ 53 h 72"/>
                <a:gd name="T14" fmla="*/ 90 w 93"/>
                <a:gd name="T15" fmla="*/ 44 h 72"/>
                <a:gd name="T16" fmla="*/ 93 w 93"/>
                <a:gd name="T17" fmla="*/ 38 h 72"/>
                <a:gd name="T18" fmla="*/ 92 w 93"/>
                <a:gd name="T19" fmla="*/ 31 h 72"/>
                <a:gd name="T20" fmla="*/ 85 w 93"/>
                <a:gd name="T21" fmla="*/ 29 h 72"/>
                <a:gd name="T22" fmla="*/ 78 w 93"/>
                <a:gd name="T23" fmla="*/ 33 h 72"/>
                <a:gd name="T24" fmla="*/ 57 w 93"/>
                <a:gd name="T25" fmla="*/ 46 h 72"/>
                <a:gd name="T26" fmla="*/ 45 w 93"/>
                <a:gd name="T27" fmla="*/ 42 h 72"/>
                <a:gd name="T28" fmla="*/ 17 w 93"/>
                <a:gd name="T29" fmla="*/ 1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72">
                  <a:moveTo>
                    <a:pt x="17" y="14"/>
                  </a:moveTo>
                  <a:cubicBezTo>
                    <a:pt x="15" y="11"/>
                    <a:pt x="5" y="0"/>
                    <a:pt x="1" y="6"/>
                  </a:cubicBezTo>
                  <a:cubicBezTo>
                    <a:pt x="0" y="8"/>
                    <a:pt x="1" y="10"/>
                    <a:pt x="2" y="12"/>
                  </a:cubicBezTo>
                  <a:cubicBezTo>
                    <a:pt x="6" y="22"/>
                    <a:pt x="12" y="31"/>
                    <a:pt x="19" y="39"/>
                  </a:cubicBezTo>
                  <a:cubicBezTo>
                    <a:pt x="25" y="48"/>
                    <a:pt x="32" y="56"/>
                    <a:pt x="39" y="64"/>
                  </a:cubicBezTo>
                  <a:cubicBezTo>
                    <a:pt x="44" y="69"/>
                    <a:pt x="48" y="72"/>
                    <a:pt x="55" y="69"/>
                  </a:cubicBezTo>
                  <a:cubicBezTo>
                    <a:pt x="65" y="66"/>
                    <a:pt x="75" y="61"/>
                    <a:pt x="82" y="53"/>
                  </a:cubicBezTo>
                  <a:cubicBezTo>
                    <a:pt x="85" y="50"/>
                    <a:pt x="87" y="47"/>
                    <a:pt x="90" y="44"/>
                  </a:cubicBezTo>
                  <a:cubicBezTo>
                    <a:pt x="91" y="42"/>
                    <a:pt x="92" y="40"/>
                    <a:pt x="93" y="38"/>
                  </a:cubicBezTo>
                  <a:cubicBezTo>
                    <a:pt x="93" y="36"/>
                    <a:pt x="93" y="33"/>
                    <a:pt x="92" y="31"/>
                  </a:cubicBezTo>
                  <a:cubicBezTo>
                    <a:pt x="90" y="29"/>
                    <a:pt x="87" y="29"/>
                    <a:pt x="85" y="29"/>
                  </a:cubicBezTo>
                  <a:cubicBezTo>
                    <a:pt x="82" y="30"/>
                    <a:pt x="80" y="31"/>
                    <a:pt x="78" y="33"/>
                  </a:cubicBezTo>
                  <a:cubicBezTo>
                    <a:pt x="71" y="37"/>
                    <a:pt x="64" y="42"/>
                    <a:pt x="57" y="46"/>
                  </a:cubicBezTo>
                  <a:cubicBezTo>
                    <a:pt x="51" y="49"/>
                    <a:pt x="49" y="45"/>
                    <a:pt x="45" y="42"/>
                  </a:cubicBezTo>
                  <a:cubicBezTo>
                    <a:pt x="36" y="32"/>
                    <a:pt x="27" y="23"/>
                    <a:pt x="17" y="14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66" name="ïŝḻïdè" descr="6adedfd7-dbda-40c9-91a6-8fd2d848bb23"/>
            <p:cNvSpPr/>
            <p:nvPr/>
          </p:nvSpPr>
          <p:spPr bwMode="auto">
            <a:xfrm>
              <a:off x="7827963" y="2574925"/>
              <a:ext cx="206375" cy="161925"/>
            </a:xfrm>
            <a:custGeom>
              <a:avLst/>
              <a:gdLst>
                <a:gd name="T0" fmla="*/ 0 w 47"/>
                <a:gd name="T1" fmla="*/ 12 h 37"/>
                <a:gd name="T2" fmla="*/ 6 w 47"/>
                <a:gd name="T3" fmla="*/ 37 h 37"/>
                <a:gd name="T4" fmla="*/ 28 w 47"/>
                <a:gd name="T5" fmla="*/ 33 h 37"/>
                <a:gd name="T6" fmla="*/ 42 w 47"/>
                <a:gd name="T7" fmla="*/ 25 h 37"/>
                <a:gd name="T8" fmla="*/ 46 w 47"/>
                <a:gd name="T9" fmla="*/ 13 h 37"/>
                <a:gd name="T10" fmla="*/ 36 w 47"/>
                <a:gd name="T11" fmla="*/ 2 h 37"/>
                <a:gd name="T12" fmla="*/ 14 w 47"/>
                <a:gd name="T13" fmla="*/ 7 h 37"/>
                <a:gd name="T14" fmla="*/ 0 w 47"/>
                <a:gd name="T15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7">
                  <a:moveTo>
                    <a:pt x="0" y="12"/>
                  </a:moveTo>
                  <a:cubicBezTo>
                    <a:pt x="0" y="12"/>
                    <a:pt x="6" y="37"/>
                    <a:pt x="6" y="37"/>
                  </a:cubicBezTo>
                  <a:cubicBezTo>
                    <a:pt x="6" y="37"/>
                    <a:pt x="20" y="35"/>
                    <a:pt x="28" y="33"/>
                  </a:cubicBezTo>
                  <a:cubicBezTo>
                    <a:pt x="33" y="31"/>
                    <a:pt x="38" y="29"/>
                    <a:pt x="42" y="25"/>
                  </a:cubicBezTo>
                  <a:cubicBezTo>
                    <a:pt x="46" y="22"/>
                    <a:pt x="47" y="17"/>
                    <a:pt x="46" y="13"/>
                  </a:cubicBezTo>
                  <a:cubicBezTo>
                    <a:pt x="44" y="8"/>
                    <a:pt x="41" y="4"/>
                    <a:pt x="36" y="2"/>
                  </a:cubicBezTo>
                  <a:cubicBezTo>
                    <a:pt x="29" y="0"/>
                    <a:pt x="21" y="5"/>
                    <a:pt x="14" y="7"/>
                  </a:cubicBezTo>
                  <a:cubicBezTo>
                    <a:pt x="13" y="8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35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67" name="íṥḷiďé" descr="6db63123-a69f-4157-a664-c827c5b123fc"/>
            <p:cNvSpPr/>
            <p:nvPr/>
          </p:nvSpPr>
          <p:spPr bwMode="auto">
            <a:xfrm>
              <a:off x="7897813" y="2552700"/>
              <a:ext cx="303213" cy="587375"/>
            </a:xfrm>
            <a:custGeom>
              <a:avLst/>
              <a:gdLst>
                <a:gd name="T0" fmla="*/ 4 w 69"/>
                <a:gd name="T1" fmla="*/ 21 h 134"/>
                <a:gd name="T2" fmla="*/ 2 w 69"/>
                <a:gd name="T3" fmla="*/ 51 h 134"/>
                <a:gd name="T4" fmla="*/ 0 w 69"/>
                <a:gd name="T5" fmla="*/ 123 h 134"/>
                <a:gd name="T6" fmla="*/ 1 w 69"/>
                <a:gd name="T7" fmla="*/ 127 h 134"/>
                <a:gd name="T8" fmla="*/ 5 w 69"/>
                <a:gd name="T9" fmla="*/ 130 h 134"/>
                <a:gd name="T10" fmla="*/ 47 w 69"/>
                <a:gd name="T11" fmla="*/ 133 h 134"/>
                <a:gd name="T12" fmla="*/ 65 w 69"/>
                <a:gd name="T13" fmla="*/ 130 h 134"/>
                <a:gd name="T14" fmla="*/ 68 w 69"/>
                <a:gd name="T15" fmla="*/ 128 h 134"/>
                <a:gd name="T16" fmla="*/ 69 w 69"/>
                <a:gd name="T17" fmla="*/ 125 h 134"/>
                <a:gd name="T18" fmla="*/ 64 w 69"/>
                <a:gd name="T19" fmla="*/ 65 h 134"/>
                <a:gd name="T20" fmla="*/ 56 w 69"/>
                <a:gd name="T21" fmla="*/ 18 h 134"/>
                <a:gd name="T22" fmla="*/ 19 w 69"/>
                <a:gd name="T23" fmla="*/ 5 h 134"/>
                <a:gd name="T24" fmla="*/ 8 w 69"/>
                <a:gd name="T25" fmla="*/ 13 h 134"/>
                <a:gd name="T26" fmla="*/ 4 w 69"/>
                <a:gd name="T27" fmla="*/ 2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34">
                  <a:moveTo>
                    <a:pt x="4" y="21"/>
                  </a:moveTo>
                  <a:cubicBezTo>
                    <a:pt x="2" y="30"/>
                    <a:pt x="2" y="41"/>
                    <a:pt x="2" y="51"/>
                  </a:cubicBezTo>
                  <a:cubicBezTo>
                    <a:pt x="1" y="75"/>
                    <a:pt x="1" y="99"/>
                    <a:pt x="0" y="123"/>
                  </a:cubicBezTo>
                  <a:cubicBezTo>
                    <a:pt x="0" y="124"/>
                    <a:pt x="0" y="126"/>
                    <a:pt x="1" y="127"/>
                  </a:cubicBezTo>
                  <a:cubicBezTo>
                    <a:pt x="2" y="129"/>
                    <a:pt x="3" y="129"/>
                    <a:pt x="5" y="130"/>
                  </a:cubicBezTo>
                  <a:cubicBezTo>
                    <a:pt x="19" y="134"/>
                    <a:pt x="33" y="133"/>
                    <a:pt x="47" y="133"/>
                  </a:cubicBezTo>
                  <a:cubicBezTo>
                    <a:pt x="53" y="133"/>
                    <a:pt x="60" y="133"/>
                    <a:pt x="65" y="130"/>
                  </a:cubicBezTo>
                  <a:cubicBezTo>
                    <a:pt x="66" y="130"/>
                    <a:pt x="68" y="129"/>
                    <a:pt x="68" y="128"/>
                  </a:cubicBezTo>
                  <a:cubicBezTo>
                    <a:pt x="69" y="127"/>
                    <a:pt x="69" y="126"/>
                    <a:pt x="69" y="125"/>
                  </a:cubicBezTo>
                  <a:cubicBezTo>
                    <a:pt x="68" y="105"/>
                    <a:pt x="67" y="85"/>
                    <a:pt x="64" y="65"/>
                  </a:cubicBezTo>
                  <a:cubicBezTo>
                    <a:pt x="62" y="49"/>
                    <a:pt x="63" y="32"/>
                    <a:pt x="56" y="18"/>
                  </a:cubicBezTo>
                  <a:cubicBezTo>
                    <a:pt x="49" y="4"/>
                    <a:pt x="33" y="0"/>
                    <a:pt x="19" y="5"/>
                  </a:cubicBezTo>
                  <a:cubicBezTo>
                    <a:pt x="15" y="6"/>
                    <a:pt x="11" y="9"/>
                    <a:pt x="8" y="13"/>
                  </a:cubicBezTo>
                  <a:cubicBezTo>
                    <a:pt x="7" y="15"/>
                    <a:pt x="5" y="18"/>
                    <a:pt x="4" y="21"/>
                  </a:cubicBezTo>
                  <a:close/>
                </a:path>
              </a:pathLst>
            </a:custGeom>
            <a:solidFill>
              <a:srgbClr val="F35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68" name="iṣḻíḋè" descr="f28fa4ba-58db-4a94-a0ba-c673e9e42ddd"/>
            <p:cNvSpPr/>
            <p:nvPr/>
          </p:nvSpPr>
          <p:spPr bwMode="auto">
            <a:xfrm>
              <a:off x="7845425" y="2597150"/>
              <a:ext cx="193675" cy="204788"/>
            </a:xfrm>
            <a:custGeom>
              <a:avLst/>
              <a:gdLst>
                <a:gd name="T0" fmla="*/ 0 w 44"/>
                <a:gd name="T1" fmla="*/ 29 h 47"/>
                <a:gd name="T2" fmla="*/ 19 w 44"/>
                <a:gd name="T3" fmla="*/ 47 h 47"/>
                <a:gd name="T4" fmla="*/ 35 w 44"/>
                <a:gd name="T5" fmla="*/ 31 h 47"/>
                <a:gd name="T6" fmla="*/ 43 w 44"/>
                <a:gd name="T7" fmla="*/ 17 h 47"/>
                <a:gd name="T8" fmla="*/ 39 w 44"/>
                <a:gd name="T9" fmla="*/ 5 h 47"/>
                <a:gd name="T10" fmla="*/ 26 w 44"/>
                <a:gd name="T11" fmla="*/ 1 h 47"/>
                <a:gd name="T12" fmla="*/ 10 w 44"/>
                <a:gd name="T13" fmla="*/ 17 h 47"/>
                <a:gd name="T14" fmla="*/ 0 w 44"/>
                <a:gd name="T1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7">
                  <a:moveTo>
                    <a:pt x="0" y="29"/>
                  </a:moveTo>
                  <a:cubicBezTo>
                    <a:pt x="0" y="29"/>
                    <a:pt x="19" y="47"/>
                    <a:pt x="19" y="47"/>
                  </a:cubicBezTo>
                  <a:cubicBezTo>
                    <a:pt x="19" y="47"/>
                    <a:pt x="30" y="37"/>
                    <a:pt x="35" y="31"/>
                  </a:cubicBezTo>
                  <a:cubicBezTo>
                    <a:pt x="38" y="27"/>
                    <a:pt x="42" y="23"/>
                    <a:pt x="43" y="17"/>
                  </a:cubicBezTo>
                  <a:cubicBezTo>
                    <a:pt x="44" y="13"/>
                    <a:pt x="43" y="8"/>
                    <a:pt x="39" y="5"/>
                  </a:cubicBezTo>
                  <a:cubicBezTo>
                    <a:pt x="36" y="2"/>
                    <a:pt x="31" y="0"/>
                    <a:pt x="26" y="1"/>
                  </a:cubicBezTo>
                  <a:cubicBezTo>
                    <a:pt x="18" y="3"/>
                    <a:pt x="14" y="11"/>
                    <a:pt x="10" y="17"/>
                  </a:cubicBezTo>
                  <a:cubicBezTo>
                    <a:pt x="9" y="18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F35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69" name="iṧ1íḑê" descr="c8d3152a-9d5a-4c82-b082-fb151f4909cb"/>
            <p:cNvSpPr/>
            <p:nvPr/>
          </p:nvSpPr>
          <p:spPr bwMode="auto">
            <a:xfrm>
              <a:off x="7499350" y="2378075"/>
              <a:ext cx="136525" cy="254000"/>
            </a:xfrm>
            <a:custGeom>
              <a:avLst/>
              <a:gdLst>
                <a:gd name="T0" fmla="*/ 14 w 86"/>
                <a:gd name="T1" fmla="*/ 160 h 160"/>
                <a:gd name="T2" fmla="*/ 86 w 86"/>
                <a:gd name="T3" fmla="*/ 5 h 160"/>
                <a:gd name="T4" fmla="*/ 72 w 86"/>
                <a:gd name="T5" fmla="*/ 0 h 160"/>
                <a:gd name="T6" fmla="*/ 0 w 86"/>
                <a:gd name="T7" fmla="*/ 152 h 160"/>
                <a:gd name="T8" fmla="*/ 14 w 86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60">
                  <a:moveTo>
                    <a:pt x="14" y="160"/>
                  </a:moveTo>
                  <a:lnTo>
                    <a:pt x="86" y="5"/>
                  </a:lnTo>
                  <a:lnTo>
                    <a:pt x="72" y="0"/>
                  </a:lnTo>
                  <a:lnTo>
                    <a:pt x="0" y="152"/>
                  </a:lnTo>
                  <a:lnTo>
                    <a:pt x="14" y="160"/>
                  </a:lnTo>
                  <a:close/>
                </a:path>
              </a:pathLst>
            </a:custGeom>
            <a:solidFill>
              <a:srgbClr val="FCB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70" name="iṧ1íḓe" descr="d1753259-c133-4489-96f1-51f9a4b7faca"/>
            <p:cNvSpPr/>
            <p:nvPr/>
          </p:nvSpPr>
          <p:spPr bwMode="auto">
            <a:xfrm>
              <a:off x="7556500" y="2360613"/>
              <a:ext cx="109538" cy="92075"/>
            </a:xfrm>
            <a:custGeom>
              <a:avLst/>
              <a:gdLst>
                <a:gd name="T0" fmla="*/ 55 w 69"/>
                <a:gd name="T1" fmla="*/ 58 h 58"/>
                <a:gd name="T2" fmla="*/ 69 w 69"/>
                <a:gd name="T3" fmla="*/ 27 h 58"/>
                <a:gd name="T4" fmla="*/ 14 w 69"/>
                <a:gd name="T5" fmla="*/ 0 h 58"/>
                <a:gd name="T6" fmla="*/ 0 w 69"/>
                <a:gd name="T7" fmla="*/ 30 h 58"/>
                <a:gd name="T8" fmla="*/ 55 w 69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58">
                  <a:moveTo>
                    <a:pt x="55" y="58"/>
                  </a:moveTo>
                  <a:lnTo>
                    <a:pt x="69" y="27"/>
                  </a:lnTo>
                  <a:lnTo>
                    <a:pt x="14" y="0"/>
                  </a:lnTo>
                  <a:lnTo>
                    <a:pt x="0" y="30"/>
                  </a:lnTo>
                  <a:lnTo>
                    <a:pt x="55" y="58"/>
                  </a:ln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71" name="íSļîde" descr="4297972f-f822-43a7-a181-e2707cd6c231"/>
            <p:cNvSpPr/>
            <p:nvPr/>
          </p:nvSpPr>
          <p:spPr bwMode="auto">
            <a:xfrm>
              <a:off x="7858125" y="2328863"/>
              <a:ext cx="320675" cy="26988"/>
            </a:xfrm>
            <a:prstGeom prst="rect">
              <a:avLst/>
            </a:prstGeom>
            <a:solidFill>
              <a:srgbClr val="FCB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72" name="ïṥľiďe" descr="48f3f9c9-6ebe-4219-9c6b-1584773b856e"/>
            <p:cNvSpPr/>
            <p:nvPr/>
          </p:nvSpPr>
          <p:spPr bwMode="auto">
            <a:xfrm>
              <a:off x="7907338" y="2198688"/>
              <a:ext cx="258763" cy="130175"/>
            </a:xfrm>
            <a:custGeom>
              <a:avLst/>
              <a:gdLst>
                <a:gd name="T0" fmla="*/ 59 w 59"/>
                <a:gd name="T1" fmla="*/ 30 h 30"/>
                <a:gd name="T2" fmla="*/ 29 w 59"/>
                <a:gd name="T3" fmla="*/ 0 h 30"/>
                <a:gd name="T4" fmla="*/ 0 w 59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30">
                  <a:moveTo>
                    <a:pt x="59" y="30"/>
                  </a:moveTo>
                  <a:cubicBezTo>
                    <a:pt x="59" y="14"/>
                    <a:pt x="46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</a:path>
              </a:pathLst>
            </a:custGeom>
            <a:solidFill>
              <a:srgbClr val="FCB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73" name="isľïḍê" descr="72b987ae-ee68-42ac-a1f6-ff95b707fefc"/>
            <p:cNvSpPr/>
            <p:nvPr/>
          </p:nvSpPr>
          <p:spPr bwMode="auto">
            <a:xfrm>
              <a:off x="7481888" y="2522538"/>
              <a:ext cx="117475" cy="104775"/>
            </a:xfrm>
            <a:custGeom>
              <a:avLst/>
              <a:gdLst>
                <a:gd name="T0" fmla="*/ 2 w 27"/>
                <a:gd name="T1" fmla="*/ 14 h 24"/>
                <a:gd name="T2" fmla="*/ 15 w 27"/>
                <a:gd name="T3" fmla="*/ 18 h 24"/>
                <a:gd name="T4" fmla="*/ 24 w 27"/>
                <a:gd name="T5" fmla="*/ 24 h 24"/>
                <a:gd name="T6" fmla="*/ 27 w 27"/>
                <a:gd name="T7" fmla="*/ 23 h 24"/>
                <a:gd name="T8" fmla="*/ 27 w 27"/>
                <a:gd name="T9" fmla="*/ 21 h 24"/>
                <a:gd name="T10" fmla="*/ 11 w 27"/>
                <a:gd name="T11" fmla="*/ 0 h 24"/>
                <a:gd name="T12" fmla="*/ 0 w 27"/>
                <a:gd name="T13" fmla="*/ 9 h 24"/>
                <a:gd name="T14" fmla="*/ 1 w 27"/>
                <a:gd name="T15" fmla="*/ 13 h 24"/>
                <a:gd name="T16" fmla="*/ 2 w 27"/>
                <a:gd name="T1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4">
                  <a:moveTo>
                    <a:pt x="2" y="14"/>
                  </a:moveTo>
                  <a:cubicBezTo>
                    <a:pt x="5" y="16"/>
                    <a:pt x="12" y="16"/>
                    <a:pt x="15" y="18"/>
                  </a:cubicBezTo>
                  <a:cubicBezTo>
                    <a:pt x="18" y="20"/>
                    <a:pt x="20" y="23"/>
                    <a:pt x="24" y="24"/>
                  </a:cubicBezTo>
                  <a:cubicBezTo>
                    <a:pt x="25" y="24"/>
                    <a:pt x="27" y="24"/>
                    <a:pt x="27" y="23"/>
                  </a:cubicBezTo>
                  <a:cubicBezTo>
                    <a:pt x="27" y="22"/>
                    <a:pt x="27" y="22"/>
                    <a:pt x="27" y="21"/>
                  </a:cubicBezTo>
                  <a:cubicBezTo>
                    <a:pt x="24" y="12"/>
                    <a:pt x="24" y="0"/>
                    <a:pt x="11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2" y="13"/>
                    <a:pt x="2" y="13"/>
                    <a:pt x="2" y="14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74" name="iṡľîḑê" descr="12c4e946-d1f1-4e34-b5e7-c180016ec2be"/>
            <p:cNvSpPr/>
            <p:nvPr/>
          </p:nvSpPr>
          <p:spPr bwMode="auto">
            <a:xfrm>
              <a:off x="7235825" y="3730625"/>
              <a:ext cx="530225" cy="1954213"/>
            </a:xfrm>
            <a:custGeom>
              <a:avLst/>
              <a:gdLst>
                <a:gd name="T0" fmla="*/ 25 w 334"/>
                <a:gd name="T1" fmla="*/ 1231 h 1231"/>
                <a:gd name="T2" fmla="*/ 334 w 334"/>
                <a:gd name="T3" fmla="*/ 6 h 1231"/>
                <a:gd name="T4" fmla="*/ 310 w 334"/>
                <a:gd name="T5" fmla="*/ 0 h 1231"/>
                <a:gd name="T6" fmla="*/ 0 w 334"/>
                <a:gd name="T7" fmla="*/ 1223 h 1231"/>
                <a:gd name="T8" fmla="*/ 25 w 334"/>
                <a:gd name="T9" fmla="*/ 1231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231">
                  <a:moveTo>
                    <a:pt x="25" y="1231"/>
                  </a:moveTo>
                  <a:lnTo>
                    <a:pt x="334" y="6"/>
                  </a:lnTo>
                  <a:lnTo>
                    <a:pt x="310" y="0"/>
                  </a:lnTo>
                  <a:lnTo>
                    <a:pt x="0" y="1223"/>
                  </a:lnTo>
                  <a:lnTo>
                    <a:pt x="25" y="1231"/>
                  </a:lnTo>
                  <a:close/>
                </a:path>
              </a:pathLst>
            </a:custGeom>
            <a:solidFill>
              <a:srgbClr val="F25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75" name="îṩ1iďe" descr="d2c186fd-1b00-45be-b7ea-77355196f074"/>
            <p:cNvSpPr/>
            <p:nvPr/>
          </p:nvSpPr>
          <p:spPr bwMode="auto">
            <a:xfrm>
              <a:off x="7727950" y="3730625"/>
              <a:ext cx="542925" cy="1954213"/>
            </a:xfrm>
            <a:custGeom>
              <a:avLst/>
              <a:gdLst>
                <a:gd name="T0" fmla="*/ 24 w 342"/>
                <a:gd name="T1" fmla="*/ 1231 h 1231"/>
                <a:gd name="T2" fmla="*/ 342 w 342"/>
                <a:gd name="T3" fmla="*/ 6 h 1231"/>
                <a:gd name="T4" fmla="*/ 317 w 342"/>
                <a:gd name="T5" fmla="*/ 0 h 1231"/>
                <a:gd name="T6" fmla="*/ 0 w 342"/>
                <a:gd name="T7" fmla="*/ 1223 h 1231"/>
                <a:gd name="T8" fmla="*/ 24 w 342"/>
                <a:gd name="T9" fmla="*/ 1231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1231">
                  <a:moveTo>
                    <a:pt x="24" y="1231"/>
                  </a:moveTo>
                  <a:lnTo>
                    <a:pt x="342" y="6"/>
                  </a:lnTo>
                  <a:lnTo>
                    <a:pt x="317" y="0"/>
                  </a:lnTo>
                  <a:lnTo>
                    <a:pt x="0" y="1223"/>
                  </a:lnTo>
                  <a:lnTo>
                    <a:pt x="24" y="1231"/>
                  </a:lnTo>
                  <a:close/>
                </a:path>
              </a:pathLst>
            </a:custGeom>
            <a:solidFill>
              <a:srgbClr val="F25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76" name="iSḻîḓê" descr="f737c20d-83e4-405f-bf6b-40d468b97863"/>
            <p:cNvSpPr/>
            <p:nvPr/>
          </p:nvSpPr>
          <p:spPr bwMode="auto">
            <a:xfrm>
              <a:off x="7673975" y="4002088"/>
              <a:ext cx="504825" cy="39688"/>
            </a:xfrm>
            <a:prstGeom prst="rect">
              <a:avLst/>
            </a:prstGeom>
            <a:solidFill>
              <a:srgbClr val="F25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77" name="iŝļïḑé" descr="c9f9a68b-ee68-4a14-bef7-b132094f312c"/>
            <p:cNvSpPr/>
            <p:nvPr/>
          </p:nvSpPr>
          <p:spPr bwMode="auto">
            <a:xfrm>
              <a:off x="7608888" y="4270375"/>
              <a:ext cx="500063" cy="39688"/>
            </a:xfrm>
            <a:prstGeom prst="rect">
              <a:avLst/>
            </a:prstGeom>
            <a:solidFill>
              <a:srgbClr val="F25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78" name="ïSḻidé" descr="5149a667-50fd-4705-a6dc-7a51db9f3e3e"/>
            <p:cNvSpPr/>
            <p:nvPr/>
          </p:nvSpPr>
          <p:spPr bwMode="auto">
            <a:xfrm>
              <a:off x="7539038" y="4532313"/>
              <a:ext cx="500063" cy="44450"/>
            </a:xfrm>
            <a:prstGeom prst="rect">
              <a:avLst/>
            </a:prstGeom>
            <a:solidFill>
              <a:srgbClr val="F25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79" name="î$ľiḋè" descr="c4252c16-e408-400b-a28d-46fe46fdd804"/>
            <p:cNvSpPr/>
            <p:nvPr/>
          </p:nvSpPr>
          <p:spPr bwMode="auto">
            <a:xfrm>
              <a:off x="7472363" y="4800600"/>
              <a:ext cx="495300" cy="42863"/>
            </a:xfrm>
            <a:prstGeom prst="rect">
              <a:avLst/>
            </a:prstGeom>
            <a:solidFill>
              <a:srgbClr val="F25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80" name="ïşľïḓé" descr="51e9973a-ee34-44a1-8f4e-67b452ba2829"/>
            <p:cNvSpPr/>
            <p:nvPr/>
          </p:nvSpPr>
          <p:spPr bwMode="auto">
            <a:xfrm>
              <a:off x="7402513" y="5067300"/>
              <a:ext cx="500063" cy="39688"/>
            </a:xfrm>
            <a:prstGeom prst="rect">
              <a:avLst/>
            </a:prstGeom>
            <a:solidFill>
              <a:srgbClr val="F25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81" name="ïṧļiďê" descr="d3540aa4-22b6-4c86-a073-8cee92c6116a"/>
            <p:cNvSpPr/>
            <p:nvPr/>
          </p:nvSpPr>
          <p:spPr bwMode="auto">
            <a:xfrm>
              <a:off x="7337425" y="5334000"/>
              <a:ext cx="495300" cy="39688"/>
            </a:xfrm>
            <a:prstGeom prst="rect">
              <a:avLst/>
            </a:prstGeom>
            <a:solidFill>
              <a:srgbClr val="F25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82" name="iṥľíḓé" descr="b67b524d-34e0-4ba4-9099-1e6d2353f10e"/>
            <p:cNvSpPr/>
            <p:nvPr/>
          </p:nvSpPr>
          <p:spPr bwMode="auto">
            <a:xfrm>
              <a:off x="8231188" y="3730625"/>
              <a:ext cx="530225" cy="1954213"/>
            </a:xfrm>
            <a:custGeom>
              <a:avLst/>
              <a:gdLst>
                <a:gd name="T0" fmla="*/ 312 w 334"/>
                <a:gd name="T1" fmla="*/ 1231 h 1231"/>
                <a:gd name="T2" fmla="*/ 334 w 334"/>
                <a:gd name="T3" fmla="*/ 1223 h 1231"/>
                <a:gd name="T4" fmla="*/ 25 w 334"/>
                <a:gd name="T5" fmla="*/ 0 h 1231"/>
                <a:gd name="T6" fmla="*/ 0 w 334"/>
                <a:gd name="T7" fmla="*/ 6 h 1231"/>
                <a:gd name="T8" fmla="*/ 312 w 334"/>
                <a:gd name="T9" fmla="*/ 1231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231">
                  <a:moveTo>
                    <a:pt x="312" y="1231"/>
                  </a:moveTo>
                  <a:lnTo>
                    <a:pt x="334" y="1223"/>
                  </a:lnTo>
                  <a:lnTo>
                    <a:pt x="25" y="0"/>
                  </a:lnTo>
                  <a:lnTo>
                    <a:pt x="0" y="6"/>
                  </a:lnTo>
                  <a:lnTo>
                    <a:pt x="312" y="1231"/>
                  </a:lnTo>
                  <a:close/>
                </a:path>
              </a:pathLst>
            </a:custGeom>
            <a:solidFill>
              <a:srgbClr val="F67C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83" name="íśḷïḑé" descr="38068679-8303-4bf7-80b3-83d1945e729e"/>
            <p:cNvSpPr/>
            <p:nvPr/>
          </p:nvSpPr>
          <p:spPr bwMode="auto">
            <a:xfrm>
              <a:off x="7727950" y="3730625"/>
              <a:ext cx="542925" cy="1954213"/>
            </a:xfrm>
            <a:custGeom>
              <a:avLst/>
              <a:gdLst>
                <a:gd name="T0" fmla="*/ 317 w 342"/>
                <a:gd name="T1" fmla="*/ 1231 h 1231"/>
                <a:gd name="T2" fmla="*/ 342 w 342"/>
                <a:gd name="T3" fmla="*/ 1223 h 1231"/>
                <a:gd name="T4" fmla="*/ 24 w 342"/>
                <a:gd name="T5" fmla="*/ 0 h 1231"/>
                <a:gd name="T6" fmla="*/ 0 w 342"/>
                <a:gd name="T7" fmla="*/ 6 h 1231"/>
                <a:gd name="T8" fmla="*/ 317 w 342"/>
                <a:gd name="T9" fmla="*/ 1231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1231">
                  <a:moveTo>
                    <a:pt x="317" y="1231"/>
                  </a:moveTo>
                  <a:lnTo>
                    <a:pt x="342" y="1223"/>
                  </a:lnTo>
                  <a:lnTo>
                    <a:pt x="24" y="0"/>
                  </a:lnTo>
                  <a:lnTo>
                    <a:pt x="0" y="6"/>
                  </a:lnTo>
                  <a:lnTo>
                    <a:pt x="317" y="1231"/>
                  </a:lnTo>
                  <a:close/>
                </a:path>
              </a:pathLst>
            </a:custGeom>
            <a:solidFill>
              <a:srgbClr val="F67C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84" name="ïṣlíḑé" descr="535ce2a3-c1db-40f5-815f-7a8fbea18bf9"/>
            <p:cNvSpPr/>
            <p:nvPr/>
          </p:nvSpPr>
          <p:spPr bwMode="auto">
            <a:xfrm>
              <a:off x="7823200" y="4002088"/>
              <a:ext cx="500063" cy="39688"/>
            </a:xfrm>
            <a:prstGeom prst="rect">
              <a:avLst/>
            </a:prstGeom>
            <a:solidFill>
              <a:srgbClr val="F67C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85" name="ïşḷîďê" descr="723c3941-7291-492e-8861-a9918491b243"/>
            <p:cNvSpPr/>
            <p:nvPr/>
          </p:nvSpPr>
          <p:spPr bwMode="auto">
            <a:xfrm>
              <a:off x="7889875" y="4270375"/>
              <a:ext cx="503238" cy="39688"/>
            </a:xfrm>
            <a:prstGeom prst="rect">
              <a:avLst/>
            </a:prstGeom>
            <a:solidFill>
              <a:srgbClr val="F67C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86" name="íṡḻïďê" descr="38099034-95d7-4fe4-982f-ec2d5c205be8"/>
            <p:cNvSpPr/>
            <p:nvPr/>
          </p:nvSpPr>
          <p:spPr bwMode="auto">
            <a:xfrm>
              <a:off x="7959725" y="4532313"/>
              <a:ext cx="500063" cy="44450"/>
            </a:xfrm>
            <a:prstGeom prst="rect">
              <a:avLst/>
            </a:prstGeom>
            <a:solidFill>
              <a:srgbClr val="F67C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87" name="iŝ1iďé" descr="3d67807f-5520-4ae0-a433-55a059ae2d02"/>
            <p:cNvSpPr/>
            <p:nvPr/>
          </p:nvSpPr>
          <p:spPr bwMode="auto">
            <a:xfrm>
              <a:off x="8029575" y="4800600"/>
              <a:ext cx="495300" cy="42863"/>
            </a:xfrm>
            <a:prstGeom prst="rect">
              <a:avLst/>
            </a:prstGeom>
            <a:solidFill>
              <a:srgbClr val="F67C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88" name="iSľîďe" descr="30e68c81-0093-49eb-a0d1-1aea14d6e90f"/>
            <p:cNvSpPr/>
            <p:nvPr/>
          </p:nvSpPr>
          <p:spPr bwMode="auto">
            <a:xfrm>
              <a:off x="8099425" y="5067300"/>
              <a:ext cx="495300" cy="39688"/>
            </a:xfrm>
            <a:prstGeom prst="rect">
              <a:avLst/>
            </a:prstGeom>
            <a:solidFill>
              <a:srgbClr val="F67C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89" name="îşlïďe" descr="5816b737-a95c-40db-b854-c443ab371f50"/>
            <p:cNvSpPr/>
            <p:nvPr/>
          </p:nvSpPr>
          <p:spPr bwMode="auto">
            <a:xfrm>
              <a:off x="8166100" y="5334000"/>
              <a:ext cx="495300" cy="39688"/>
            </a:xfrm>
            <a:prstGeom prst="rect">
              <a:avLst/>
            </a:prstGeom>
            <a:solidFill>
              <a:srgbClr val="F67C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90" name="íṥlïḋê" descr="d4daa06b-2562-432a-a0bc-f1dc4616b5ac"/>
            <p:cNvSpPr/>
            <p:nvPr/>
          </p:nvSpPr>
          <p:spPr bwMode="auto">
            <a:xfrm>
              <a:off x="4759325" y="5580063"/>
              <a:ext cx="161925" cy="109538"/>
            </a:xfrm>
            <a:custGeom>
              <a:avLst/>
              <a:gdLst>
                <a:gd name="T0" fmla="*/ 34 w 37"/>
                <a:gd name="T1" fmla="*/ 20 h 25"/>
                <a:gd name="T2" fmla="*/ 36 w 37"/>
                <a:gd name="T3" fmla="*/ 20 h 25"/>
                <a:gd name="T4" fmla="*/ 37 w 37"/>
                <a:gd name="T5" fmla="*/ 22 h 25"/>
                <a:gd name="T6" fmla="*/ 37 w 37"/>
                <a:gd name="T7" fmla="*/ 23 h 25"/>
                <a:gd name="T8" fmla="*/ 30 w 37"/>
                <a:gd name="T9" fmla="*/ 25 h 25"/>
                <a:gd name="T10" fmla="*/ 4 w 37"/>
                <a:gd name="T11" fmla="*/ 25 h 25"/>
                <a:gd name="T12" fmla="*/ 2 w 37"/>
                <a:gd name="T13" fmla="*/ 25 h 25"/>
                <a:gd name="T14" fmla="*/ 1 w 37"/>
                <a:gd name="T15" fmla="*/ 24 h 25"/>
                <a:gd name="T16" fmla="*/ 1 w 37"/>
                <a:gd name="T17" fmla="*/ 14 h 25"/>
                <a:gd name="T18" fmla="*/ 2 w 37"/>
                <a:gd name="T19" fmla="*/ 5 h 25"/>
                <a:gd name="T20" fmla="*/ 3 w 37"/>
                <a:gd name="T21" fmla="*/ 2 h 25"/>
                <a:gd name="T22" fmla="*/ 4 w 37"/>
                <a:gd name="T23" fmla="*/ 1 h 25"/>
                <a:gd name="T24" fmla="*/ 13 w 37"/>
                <a:gd name="T25" fmla="*/ 0 h 25"/>
                <a:gd name="T26" fmla="*/ 13 w 37"/>
                <a:gd name="T27" fmla="*/ 10 h 25"/>
                <a:gd name="T28" fmla="*/ 34 w 37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25">
                  <a:moveTo>
                    <a:pt x="34" y="20"/>
                  </a:moveTo>
                  <a:cubicBezTo>
                    <a:pt x="34" y="20"/>
                    <a:pt x="35" y="20"/>
                    <a:pt x="36" y="20"/>
                  </a:cubicBezTo>
                  <a:cubicBezTo>
                    <a:pt x="37" y="21"/>
                    <a:pt x="37" y="21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5" y="25"/>
                    <a:pt x="33" y="25"/>
                    <a:pt x="30" y="25"/>
                  </a:cubicBezTo>
                  <a:cubicBezTo>
                    <a:pt x="21" y="25"/>
                    <a:pt x="12" y="25"/>
                    <a:pt x="4" y="25"/>
                  </a:cubicBezTo>
                  <a:cubicBezTo>
                    <a:pt x="3" y="25"/>
                    <a:pt x="3" y="25"/>
                    <a:pt x="2" y="25"/>
                  </a:cubicBezTo>
                  <a:cubicBezTo>
                    <a:pt x="2" y="24"/>
                    <a:pt x="2" y="24"/>
                    <a:pt x="1" y="24"/>
                  </a:cubicBezTo>
                  <a:cubicBezTo>
                    <a:pt x="0" y="21"/>
                    <a:pt x="0" y="17"/>
                    <a:pt x="1" y="14"/>
                  </a:cubicBezTo>
                  <a:cubicBezTo>
                    <a:pt x="1" y="11"/>
                    <a:pt x="3" y="8"/>
                    <a:pt x="2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7" y="1"/>
                    <a:pt x="10" y="0"/>
                    <a:pt x="13" y="0"/>
                  </a:cubicBezTo>
                  <a:cubicBezTo>
                    <a:pt x="13" y="0"/>
                    <a:pt x="13" y="10"/>
                    <a:pt x="13" y="10"/>
                  </a:cubicBezTo>
                  <a:cubicBezTo>
                    <a:pt x="16" y="18"/>
                    <a:pt x="27" y="19"/>
                    <a:pt x="34" y="20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91" name="iŝḷîdè" descr="672e2a23-d09a-43ca-92de-19dc6ac35f3f"/>
            <p:cNvSpPr/>
            <p:nvPr/>
          </p:nvSpPr>
          <p:spPr bwMode="auto">
            <a:xfrm>
              <a:off x="4587875" y="4725988"/>
              <a:ext cx="271463" cy="879475"/>
            </a:xfrm>
            <a:custGeom>
              <a:avLst/>
              <a:gdLst>
                <a:gd name="T0" fmla="*/ 28 w 62"/>
                <a:gd name="T1" fmla="*/ 0 h 201"/>
                <a:gd name="T2" fmla="*/ 13 w 62"/>
                <a:gd name="T3" fmla="*/ 4 h 201"/>
                <a:gd name="T4" fmla="*/ 12 w 62"/>
                <a:gd name="T5" fmla="*/ 48 h 201"/>
                <a:gd name="T6" fmla="*/ 23 w 62"/>
                <a:gd name="T7" fmla="*/ 87 h 201"/>
                <a:gd name="T8" fmla="*/ 33 w 62"/>
                <a:gd name="T9" fmla="*/ 152 h 201"/>
                <a:gd name="T10" fmla="*/ 36 w 62"/>
                <a:gd name="T11" fmla="*/ 201 h 201"/>
                <a:gd name="T12" fmla="*/ 54 w 62"/>
                <a:gd name="T13" fmla="*/ 201 h 201"/>
                <a:gd name="T14" fmla="*/ 58 w 62"/>
                <a:gd name="T15" fmla="*/ 175 h 201"/>
                <a:gd name="T16" fmla="*/ 59 w 62"/>
                <a:gd name="T17" fmla="*/ 148 h 201"/>
                <a:gd name="T18" fmla="*/ 57 w 62"/>
                <a:gd name="T19" fmla="*/ 25 h 201"/>
                <a:gd name="T20" fmla="*/ 52 w 62"/>
                <a:gd name="T21" fmla="*/ 6 h 201"/>
                <a:gd name="T22" fmla="*/ 43 w 62"/>
                <a:gd name="T23" fmla="*/ 2 h 201"/>
                <a:gd name="T24" fmla="*/ 32 w 62"/>
                <a:gd name="T25" fmla="*/ 0 h 201"/>
                <a:gd name="T26" fmla="*/ 28 w 62"/>
                <a:gd name="T2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201">
                  <a:moveTo>
                    <a:pt x="28" y="0"/>
                  </a:moveTo>
                  <a:cubicBezTo>
                    <a:pt x="23" y="0"/>
                    <a:pt x="18" y="2"/>
                    <a:pt x="13" y="4"/>
                  </a:cubicBezTo>
                  <a:cubicBezTo>
                    <a:pt x="0" y="9"/>
                    <a:pt x="9" y="38"/>
                    <a:pt x="12" y="48"/>
                  </a:cubicBezTo>
                  <a:cubicBezTo>
                    <a:pt x="15" y="61"/>
                    <a:pt x="19" y="74"/>
                    <a:pt x="23" y="87"/>
                  </a:cubicBezTo>
                  <a:cubicBezTo>
                    <a:pt x="28" y="108"/>
                    <a:pt x="31" y="130"/>
                    <a:pt x="33" y="152"/>
                  </a:cubicBezTo>
                  <a:cubicBezTo>
                    <a:pt x="33" y="156"/>
                    <a:pt x="36" y="201"/>
                    <a:pt x="36" y="201"/>
                  </a:cubicBezTo>
                  <a:cubicBezTo>
                    <a:pt x="42" y="201"/>
                    <a:pt x="48" y="201"/>
                    <a:pt x="54" y="201"/>
                  </a:cubicBezTo>
                  <a:cubicBezTo>
                    <a:pt x="56" y="201"/>
                    <a:pt x="58" y="177"/>
                    <a:pt x="58" y="175"/>
                  </a:cubicBezTo>
                  <a:cubicBezTo>
                    <a:pt x="59" y="166"/>
                    <a:pt x="59" y="157"/>
                    <a:pt x="59" y="148"/>
                  </a:cubicBezTo>
                  <a:cubicBezTo>
                    <a:pt x="62" y="108"/>
                    <a:pt x="59" y="66"/>
                    <a:pt x="57" y="25"/>
                  </a:cubicBezTo>
                  <a:cubicBezTo>
                    <a:pt x="57" y="18"/>
                    <a:pt x="56" y="11"/>
                    <a:pt x="52" y="6"/>
                  </a:cubicBezTo>
                  <a:cubicBezTo>
                    <a:pt x="50" y="4"/>
                    <a:pt x="45" y="3"/>
                    <a:pt x="43" y="2"/>
                  </a:cubicBezTo>
                  <a:cubicBezTo>
                    <a:pt x="39" y="1"/>
                    <a:pt x="36" y="0"/>
                    <a:pt x="32" y="0"/>
                  </a:cubicBezTo>
                  <a:cubicBezTo>
                    <a:pt x="30" y="0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92" name="ïṡľïḓê" descr="3cabc1ee-7ae3-4be1-b3c3-4b7c8d978a1b"/>
            <p:cNvSpPr/>
            <p:nvPr/>
          </p:nvSpPr>
          <p:spPr bwMode="auto">
            <a:xfrm>
              <a:off x="4592638" y="5580063"/>
              <a:ext cx="161925" cy="109538"/>
            </a:xfrm>
            <a:custGeom>
              <a:avLst/>
              <a:gdLst>
                <a:gd name="T0" fmla="*/ 34 w 37"/>
                <a:gd name="T1" fmla="*/ 20 h 25"/>
                <a:gd name="T2" fmla="*/ 36 w 37"/>
                <a:gd name="T3" fmla="*/ 20 h 25"/>
                <a:gd name="T4" fmla="*/ 37 w 37"/>
                <a:gd name="T5" fmla="*/ 22 h 25"/>
                <a:gd name="T6" fmla="*/ 37 w 37"/>
                <a:gd name="T7" fmla="*/ 23 h 25"/>
                <a:gd name="T8" fmla="*/ 30 w 37"/>
                <a:gd name="T9" fmla="*/ 25 h 25"/>
                <a:gd name="T10" fmla="*/ 4 w 37"/>
                <a:gd name="T11" fmla="*/ 25 h 25"/>
                <a:gd name="T12" fmla="*/ 2 w 37"/>
                <a:gd name="T13" fmla="*/ 25 h 25"/>
                <a:gd name="T14" fmla="*/ 1 w 37"/>
                <a:gd name="T15" fmla="*/ 24 h 25"/>
                <a:gd name="T16" fmla="*/ 1 w 37"/>
                <a:gd name="T17" fmla="*/ 14 h 25"/>
                <a:gd name="T18" fmla="*/ 2 w 37"/>
                <a:gd name="T19" fmla="*/ 5 h 25"/>
                <a:gd name="T20" fmla="*/ 3 w 37"/>
                <a:gd name="T21" fmla="*/ 2 h 25"/>
                <a:gd name="T22" fmla="*/ 4 w 37"/>
                <a:gd name="T23" fmla="*/ 1 h 25"/>
                <a:gd name="T24" fmla="*/ 13 w 37"/>
                <a:gd name="T25" fmla="*/ 0 h 25"/>
                <a:gd name="T26" fmla="*/ 13 w 37"/>
                <a:gd name="T27" fmla="*/ 10 h 25"/>
                <a:gd name="T28" fmla="*/ 34 w 37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25">
                  <a:moveTo>
                    <a:pt x="34" y="20"/>
                  </a:moveTo>
                  <a:cubicBezTo>
                    <a:pt x="34" y="20"/>
                    <a:pt x="35" y="20"/>
                    <a:pt x="36" y="20"/>
                  </a:cubicBezTo>
                  <a:cubicBezTo>
                    <a:pt x="37" y="21"/>
                    <a:pt x="37" y="21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5" y="25"/>
                    <a:pt x="33" y="25"/>
                    <a:pt x="30" y="25"/>
                  </a:cubicBezTo>
                  <a:cubicBezTo>
                    <a:pt x="21" y="25"/>
                    <a:pt x="12" y="25"/>
                    <a:pt x="4" y="25"/>
                  </a:cubicBezTo>
                  <a:cubicBezTo>
                    <a:pt x="3" y="25"/>
                    <a:pt x="3" y="25"/>
                    <a:pt x="2" y="25"/>
                  </a:cubicBezTo>
                  <a:cubicBezTo>
                    <a:pt x="2" y="24"/>
                    <a:pt x="2" y="24"/>
                    <a:pt x="1" y="24"/>
                  </a:cubicBezTo>
                  <a:cubicBezTo>
                    <a:pt x="0" y="21"/>
                    <a:pt x="0" y="17"/>
                    <a:pt x="1" y="14"/>
                  </a:cubicBezTo>
                  <a:cubicBezTo>
                    <a:pt x="1" y="11"/>
                    <a:pt x="3" y="8"/>
                    <a:pt x="2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7" y="1"/>
                    <a:pt x="10" y="0"/>
                    <a:pt x="13" y="0"/>
                  </a:cubicBezTo>
                  <a:cubicBezTo>
                    <a:pt x="13" y="0"/>
                    <a:pt x="13" y="10"/>
                    <a:pt x="13" y="10"/>
                  </a:cubicBezTo>
                  <a:cubicBezTo>
                    <a:pt x="16" y="18"/>
                    <a:pt x="27" y="19"/>
                    <a:pt x="34" y="20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93" name="íṧḷïḋé" descr="5ccf1115-540e-402a-815a-3b110e58626a"/>
            <p:cNvSpPr/>
            <p:nvPr/>
          </p:nvSpPr>
          <p:spPr bwMode="auto">
            <a:xfrm>
              <a:off x="4670425" y="4160838"/>
              <a:ext cx="79375" cy="127000"/>
            </a:xfrm>
            <a:custGeom>
              <a:avLst/>
              <a:gdLst>
                <a:gd name="T0" fmla="*/ 17 w 18"/>
                <a:gd name="T1" fmla="*/ 27 h 29"/>
                <a:gd name="T2" fmla="*/ 17 w 18"/>
                <a:gd name="T3" fmla="*/ 28 h 29"/>
                <a:gd name="T4" fmla="*/ 15 w 18"/>
                <a:gd name="T5" fmla="*/ 29 h 29"/>
                <a:gd name="T6" fmla="*/ 1 w 18"/>
                <a:gd name="T7" fmla="*/ 23 h 29"/>
                <a:gd name="T8" fmla="*/ 0 w 18"/>
                <a:gd name="T9" fmla="*/ 22 h 29"/>
                <a:gd name="T10" fmla="*/ 0 w 18"/>
                <a:gd name="T11" fmla="*/ 21 h 29"/>
                <a:gd name="T12" fmla="*/ 5 w 18"/>
                <a:gd name="T13" fmla="*/ 2 h 29"/>
                <a:gd name="T14" fmla="*/ 6 w 18"/>
                <a:gd name="T15" fmla="*/ 1 h 29"/>
                <a:gd name="T16" fmla="*/ 7 w 18"/>
                <a:gd name="T17" fmla="*/ 0 h 29"/>
                <a:gd name="T18" fmla="*/ 14 w 18"/>
                <a:gd name="T19" fmla="*/ 1 h 29"/>
                <a:gd name="T20" fmla="*/ 17 w 18"/>
                <a:gd name="T21" fmla="*/ 12 h 29"/>
                <a:gd name="T22" fmla="*/ 17 w 18"/>
                <a:gd name="T2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9">
                  <a:moveTo>
                    <a:pt x="17" y="27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17" y="29"/>
                    <a:pt x="16" y="29"/>
                    <a:pt x="15" y="29"/>
                  </a:cubicBezTo>
                  <a:cubicBezTo>
                    <a:pt x="10" y="29"/>
                    <a:pt x="5" y="27"/>
                    <a:pt x="1" y="23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4"/>
                    <a:pt x="4" y="8"/>
                    <a:pt x="5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10" y="0"/>
                    <a:pt x="12" y="0"/>
                    <a:pt x="14" y="1"/>
                  </a:cubicBezTo>
                  <a:cubicBezTo>
                    <a:pt x="18" y="3"/>
                    <a:pt x="17" y="8"/>
                    <a:pt x="17" y="12"/>
                  </a:cubicBezTo>
                  <a:cubicBezTo>
                    <a:pt x="17" y="17"/>
                    <a:pt x="18" y="22"/>
                    <a:pt x="17" y="27"/>
                  </a:cubicBezTo>
                  <a:close/>
                </a:path>
              </a:pathLst>
            </a:custGeom>
            <a:solidFill>
              <a:srgbClr val="D99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94" name="iś1îďê" descr="b0fab6a8-378d-4137-956e-863b59cc44cf"/>
            <p:cNvSpPr/>
            <p:nvPr/>
          </p:nvSpPr>
          <p:spPr bwMode="auto">
            <a:xfrm>
              <a:off x="4530725" y="4659313"/>
              <a:ext cx="206375" cy="946150"/>
            </a:xfrm>
            <a:custGeom>
              <a:avLst/>
              <a:gdLst>
                <a:gd name="T0" fmla="*/ 3 w 47"/>
                <a:gd name="T1" fmla="*/ 16 h 216"/>
                <a:gd name="T2" fmla="*/ 2 w 47"/>
                <a:gd name="T3" fmla="*/ 28 h 216"/>
                <a:gd name="T4" fmla="*/ 6 w 47"/>
                <a:gd name="T5" fmla="*/ 138 h 216"/>
                <a:gd name="T6" fmla="*/ 11 w 47"/>
                <a:gd name="T7" fmla="*/ 216 h 216"/>
                <a:gd name="T8" fmla="*/ 29 w 47"/>
                <a:gd name="T9" fmla="*/ 216 h 216"/>
                <a:gd name="T10" fmla="*/ 33 w 47"/>
                <a:gd name="T11" fmla="*/ 190 h 216"/>
                <a:gd name="T12" fmla="*/ 34 w 47"/>
                <a:gd name="T13" fmla="*/ 163 h 216"/>
                <a:gd name="T14" fmla="*/ 36 w 47"/>
                <a:gd name="T15" fmla="*/ 121 h 216"/>
                <a:gd name="T16" fmla="*/ 40 w 47"/>
                <a:gd name="T17" fmla="*/ 70 h 216"/>
                <a:gd name="T18" fmla="*/ 44 w 47"/>
                <a:gd name="T19" fmla="*/ 40 h 216"/>
                <a:gd name="T20" fmla="*/ 43 w 47"/>
                <a:gd name="T21" fmla="*/ 12 h 216"/>
                <a:gd name="T22" fmla="*/ 32 w 47"/>
                <a:gd name="T23" fmla="*/ 2 h 216"/>
                <a:gd name="T24" fmla="*/ 18 w 47"/>
                <a:gd name="T25" fmla="*/ 0 h 216"/>
                <a:gd name="T26" fmla="*/ 11 w 47"/>
                <a:gd name="T27" fmla="*/ 1 h 216"/>
                <a:gd name="T28" fmla="*/ 3 w 47"/>
                <a:gd name="T29" fmla="*/ 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216">
                  <a:moveTo>
                    <a:pt x="3" y="16"/>
                  </a:moveTo>
                  <a:cubicBezTo>
                    <a:pt x="3" y="20"/>
                    <a:pt x="2" y="24"/>
                    <a:pt x="2" y="28"/>
                  </a:cubicBezTo>
                  <a:cubicBezTo>
                    <a:pt x="0" y="65"/>
                    <a:pt x="3" y="101"/>
                    <a:pt x="6" y="138"/>
                  </a:cubicBezTo>
                  <a:cubicBezTo>
                    <a:pt x="8" y="164"/>
                    <a:pt x="10" y="190"/>
                    <a:pt x="11" y="216"/>
                  </a:cubicBezTo>
                  <a:cubicBezTo>
                    <a:pt x="17" y="216"/>
                    <a:pt x="23" y="216"/>
                    <a:pt x="29" y="216"/>
                  </a:cubicBezTo>
                  <a:cubicBezTo>
                    <a:pt x="31" y="216"/>
                    <a:pt x="33" y="192"/>
                    <a:pt x="33" y="190"/>
                  </a:cubicBezTo>
                  <a:cubicBezTo>
                    <a:pt x="34" y="181"/>
                    <a:pt x="34" y="172"/>
                    <a:pt x="34" y="163"/>
                  </a:cubicBezTo>
                  <a:cubicBezTo>
                    <a:pt x="34" y="149"/>
                    <a:pt x="36" y="135"/>
                    <a:pt x="36" y="121"/>
                  </a:cubicBezTo>
                  <a:cubicBezTo>
                    <a:pt x="37" y="104"/>
                    <a:pt x="38" y="87"/>
                    <a:pt x="40" y="70"/>
                  </a:cubicBezTo>
                  <a:cubicBezTo>
                    <a:pt x="41" y="60"/>
                    <a:pt x="43" y="50"/>
                    <a:pt x="44" y="40"/>
                  </a:cubicBezTo>
                  <a:cubicBezTo>
                    <a:pt x="45" y="31"/>
                    <a:pt x="47" y="20"/>
                    <a:pt x="43" y="12"/>
                  </a:cubicBezTo>
                  <a:cubicBezTo>
                    <a:pt x="41" y="7"/>
                    <a:pt x="37" y="4"/>
                    <a:pt x="32" y="2"/>
                  </a:cubicBezTo>
                  <a:cubicBezTo>
                    <a:pt x="28" y="0"/>
                    <a:pt x="23" y="0"/>
                    <a:pt x="18" y="0"/>
                  </a:cubicBezTo>
                  <a:cubicBezTo>
                    <a:pt x="16" y="0"/>
                    <a:pt x="13" y="0"/>
                    <a:pt x="11" y="1"/>
                  </a:cubicBezTo>
                  <a:cubicBezTo>
                    <a:pt x="5" y="3"/>
                    <a:pt x="4" y="11"/>
                    <a:pt x="3" y="16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95" name="íṥľïḓè" descr="18d7d674-5db1-4477-8147-9924ea791593"/>
            <p:cNvSpPr/>
            <p:nvPr/>
          </p:nvSpPr>
          <p:spPr bwMode="auto">
            <a:xfrm>
              <a:off x="4578350" y="3857625"/>
              <a:ext cx="312738" cy="412750"/>
            </a:xfrm>
            <a:custGeom>
              <a:avLst/>
              <a:gdLst>
                <a:gd name="T0" fmla="*/ 49 w 71"/>
                <a:gd name="T1" fmla="*/ 73 h 94"/>
                <a:gd name="T2" fmla="*/ 22 w 71"/>
                <a:gd name="T3" fmla="*/ 21 h 94"/>
                <a:gd name="T4" fmla="*/ 48 w 71"/>
                <a:gd name="T5" fmla="*/ 73 h 94"/>
                <a:gd name="T6" fmla="*/ 49 w 71"/>
                <a:gd name="T7" fmla="*/ 7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94">
                  <a:moveTo>
                    <a:pt x="49" y="73"/>
                  </a:moveTo>
                  <a:cubicBezTo>
                    <a:pt x="71" y="53"/>
                    <a:pt x="54" y="0"/>
                    <a:pt x="22" y="21"/>
                  </a:cubicBezTo>
                  <a:cubicBezTo>
                    <a:pt x="0" y="37"/>
                    <a:pt x="21" y="94"/>
                    <a:pt x="48" y="73"/>
                  </a:cubicBezTo>
                  <a:cubicBezTo>
                    <a:pt x="48" y="73"/>
                    <a:pt x="49" y="73"/>
                    <a:pt x="49" y="73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96" name="îSľiďe" descr="158a9f5a-cfe1-4407-af52-6e6413c6242f"/>
            <p:cNvSpPr/>
            <p:nvPr/>
          </p:nvSpPr>
          <p:spPr bwMode="auto">
            <a:xfrm>
              <a:off x="4535488" y="4221163"/>
              <a:ext cx="301625" cy="587375"/>
            </a:xfrm>
            <a:custGeom>
              <a:avLst/>
              <a:gdLst>
                <a:gd name="T0" fmla="*/ 65 w 69"/>
                <a:gd name="T1" fmla="*/ 21 h 134"/>
                <a:gd name="T2" fmla="*/ 67 w 69"/>
                <a:gd name="T3" fmla="*/ 51 h 134"/>
                <a:gd name="T4" fmla="*/ 69 w 69"/>
                <a:gd name="T5" fmla="*/ 123 h 134"/>
                <a:gd name="T6" fmla="*/ 68 w 69"/>
                <a:gd name="T7" fmla="*/ 128 h 134"/>
                <a:gd name="T8" fmla="*/ 64 w 69"/>
                <a:gd name="T9" fmla="*/ 130 h 134"/>
                <a:gd name="T10" fmla="*/ 22 w 69"/>
                <a:gd name="T11" fmla="*/ 133 h 134"/>
                <a:gd name="T12" fmla="*/ 4 w 69"/>
                <a:gd name="T13" fmla="*/ 131 h 134"/>
                <a:gd name="T14" fmla="*/ 1 w 69"/>
                <a:gd name="T15" fmla="*/ 129 h 134"/>
                <a:gd name="T16" fmla="*/ 0 w 69"/>
                <a:gd name="T17" fmla="*/ 125 h 134"/>
                <a:gd name="T18" fmla="*/ 5 w 69"/>
                <a:gd name="T19" fmla="*/ 65 h 134"/>
                <a:gd name="T20" fmla="*/ 13 w 69"/>
                <a:gd name="T21" fmla="*/ 18 h 134"/>
                <a:gd name="T22" fmla="*/ 50 w 69"/>
                <a:gd name="T23" fmla="*/ 5 h 134"/>
                <a:gd name="T24" fmla="*/ 61 w 69"/>
                <a:gd name="T25" fmla="*/ 13 h 134"/>
                <a:gd name="T26" fmla="*/ 65 w 69"/>
                <a:gd name="T27" fmla="*/ 2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34">
                  <a:moveTo>
                    <a:pt x="65" y="21"/>
                  </a:moveTo>
                  <a:cubicBezTo>
                    <a:pt x="67" y="31"/>
                    <a:pt x="67" y="42"/>
                    <a:pt x="67" y="51"/>
                  </a:cubicBezTo>
                  <a:cubicBezTo>
                    <a:pt x="68" y="75"/>
                    <a:pt x="68" y="99"/>
                    <a:pt x="69" y="123"/>
                  </a:cubicBezTo>
                  <a:cubicBezTo>
                    <a:pt x="69" y="125"/>
                    <a:pt x="69" y="126"/>
                    <a:pt x="68" y="128"/>
                  </a:cubicBezTo>
                  <a:cubicBezTo>
                    <a:pt x="67" y="129"/>
                    <a:pt x="66" y="130"/>
                    <a:pt x="64" y="130"/>
                  </a:cubicBezTo>
                  <a:cubicBezTo>
                    <a:pt x="50" y="134"/>
                    <a:pt x="36" y="134"/>
                    <a:pt x="22" y="133"/>
                  </a:cubicBezTo>
                  <a:cubicBezTo>
                    <a:pt x="16" y="133"/>
                    <a:pt x="9" y="133"/>
                    <a:pt x="4" y="131"/>
                  </a:cubicBezTo>
                  <a:cubicBezTo>
                    <a:pt x="3" y="130"/>
                    <a:pt x="1" y="130"/>
                    <a:pt x="1" y="129"/>
                  </a:cubicBezTo>
                  <a:cubicBezTo>
                    <a:pt x="0" y="128"/>
                    <a:pt x="0" y="126"/>
                    <a:pt x="0" y="125"/>
                  </a:cubicBezTo>
                  <a:cubicBezTo>
                    <a:pt x="1" y="105"/>
                    <a:pt x="2" y="85"/>
                    <a:pt x="5" y="65"/>
                  </a:cubicBezTo>
                  <a:cubicBezTo>
                    <a:pt x="7" y="50"/>
                    <a:pt x="6" y="33"/>
                    <a:pt x="13" y="18"/>
                  </a:cubicBezTo>
                  <a:cubicBezTo>
                    <a:pt x="20" y="4"/>
                    <a:pt x="36" y="0"/>
                    <a:pt x="50" y="5"/>
                  </a:cubicBezTo>
                  <a:cubicBezTo>
                    <a:pt x="54" y="7"/>
                    <a:pt x="58" y="9"/>
                    <a:pt x="61" y="13"/>
                  </a:cubicBezTo>
                  <a:cubicBezTo>
                    <a:pt x="62" y="15"/>
                    <a:pt x="64" y="18"/>
                    <a:pt x="65" y="21"/>
                  </a:cubicBezTo>
                  <a:close/>
                </a:path>
              </a:pathLst>
            </a:custGeom>
            <a:solidFill>
              <a:srgbClr val="36BD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97" name="ïṩḻiḓé" descr="207f421f-502b-4174-bb19-daa3dc6572ad"/>
            <p:cNvSpPr/>
            <p:nvPr/>
          </p:nvSpPr>
          <p:spPr bwMode="auto">
            <a:xfrm>
              <a:off x="4483100" y="4348163"/>
              <a:ext cx="288925" cy="407988"/>
            </a:xfrm>
            <a:custGeom>
              <a:avLst/>
              <a:gdLst>
                <a:gd name="T0" fmla="*/ 2 w 66"/>
                <a:gd name="T1" fmla="*/ 45 h 93"/>
                <a:gd name="T2" fmla="*/ 1 w 66"/>
                <a:gd name="T3" fmla="*/ 62 h 93"/>
                <a:gd name="T4" fmla="*/ 1 w 66"/>
                <a:gd name="T5" fmla="*/ 67 h 93"/>
                <a:gd name="T6" fmla="*/ 4 w 66"/>
                <a:gd name="T7" fmla="*/ 69 h 93"/>
                <a:gd name="T8" fmla="*/ 28 w 66"/>
                <a:gd name="T9" fmla="*/ 84 h 93"/>
                <a:gd name="T10" fmla="*/ 61 w 66"/>
                <a:gd name="T11" fmla="*/ 93 h 93"/>
                <a:gd name="T12" fmla="*/ 64 w 66"/>
                <a:gd name="T13" fmla="*/ 93 h 93"/>
                <a:gd name="T14" fmla="*/ 65 w 66"/>
                <a:gd name="T15" fmla="*/ 88 h 93"/>
                <a:gd name="T16" fmla="*/ 59 w 66"/>
                <a:gd name="T17" fmla="*/ 83 h 93"/>
                <a:gd name="T18" fmla="*/ 51 w 66"/>
                <a:gd name="T19" fmla="*/ 78 h 93"/>
                <a:gd name="T20" fmla="*/ 35 w 66"/>
                <a:gd name="T21" fmla="*/ 67 h 93"/>
                <a:gd name="T22" fmla="*/ 21 w 66"/>
                <a:gd name="T23" fmla="*/ 59 h 93"/>
                <a:gd name="T24" fmla="*/ 20 w 66"/>
                <a:gd name="T25" fmla="*/ 48 h 93"/>
                <a:gd name="T26" fmla="*/ 26 w 66"/>
                <a:gd name="T27" fmla="*/ 26 h 93"/>
                <a:gd name="T28" fmla="*/ 28 w 66"/>
                <a:gd name="T29" fmla="*/ 18 h 93"/>
                <a:gd name="T30" fmla="*/ 24 w 66"/>
                <a:gd name="T31" fmla="*/ 10 h 93"/>
                <a:gd name="T32" fmla="*/ 2 w 66"/>
                <a:gd name="T33" fmla="*/ 4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93">
                  <a:moveTo>
                    <a:pt x="2" y="45"/>
                  </a:moveTo>
                  <a:cubicBezTo>
                    <a:pt x="1" y="53"/>
                    <a:pt x="0" y="60"/>
                    <a:pt x="1" y="62"/>
                  </a:cubicBezTo>
                  <a:cubicBezTo>
                    <a:pt x="1" y="64"/>
                    <a:pt x="1" y="66"/>
                    <a:pt x="1" y="67"/>
                  </a:cubicBezTo>
                  <a:cubicBezTo>
                    <a:pt x="2" y="68"/>
                    <a:pt x="3" y="69"/>
                    <a:pt x="4" y="69"/>
                  </a:cubicBezTo>
                  <a:cubicBezTo>
                    <a:pt x="12" y="77"/>
                    <a:pt x="17" y="81"/>
                    <a:pt x="28" y="84"/>
                  </a:cubicBezTo>
                  <a:cubicBezTo>
                    <a:pt x="39" y="88"/>
                    <a:pt x="50" y="90"/>
                    <a:pt x="61" y="93"/>
                  </a:cubicBezTo>
                  <a:cubicBezTo>
                    <a:pt x="62" y="93"/>
                    <a:pt x="63" y="93"/>
                    <a:pt x="64" y="93"/>
                  </a:cubicBezTo>
                  <a:cubicBezTo>
                    <a:pt x="66" y="92"/>
                    <a:pt x="66" y="90"/>
                    <a:pt x="65" y="88"/>
                  </a:cubicBezTo>
                  <a:cubicBezTo>
                    <a:pt x="64" y="86"/>
                    <a:pt x="61" y="85"/>
                    <a:pt x="59" y="83"/>
                  </a:cubicBezTo>
                  <a:cubicBezTo>
                    <a:pt x="57" y="81"/>
                    <a:pt x="54" y="80"/>
                    <a:pt x="51" y="78"/>
                  </a:cubicBezTo>
                  <a:cubicBezTo>
                    <a:pt x="46" y="74"/>
                    <a:pt x="40" y="70"/>
                    <a:pt x="35" y="67"/>
                  </a:cubicBezTo>
                  <a:cubicBezTo>
                    <a:pt x="30" y="64"/>
                    <a:pt x="25" y="62"/>
                    <a:pt x="21" y="59"/>
                  </a:cubicBezTo>
                  <a:cubicBezTo>
                    <a:pt x="17" y="56"/>
                    <a:pt x="19" y="51"/>
                    <a:pt x="20" y="48"/>
                  </a:cubicBezTo>
                  <a:cubicBezTo>
                    <a:pt x="22" y="40"/>
                    <a:pt x="24" y="33"/>
                    <a:pt x="26" y="26"/>
                  </a:cubicBezTo>
                  <a:cubicBezTo>
                    <a:pt x="27" y="23"/>
                    <a:pt x="28" y="21"/>
                    <a:pt x="28" y="18"/>
                  </a:cubicBezTo>
                  <a:cubicBezTo>
                    <a:pt x="27" y="15"/>
                    <a:pt x="26" y="12"/>
                    <a:pt x="24" y="10"/>
                  </a:cubicBezTo>
                  <a:cubicBezTo>
                    <a:pt x="11" y="0"/>
                    <a:pt x="4" y="26"/>
                    <a:pt x="2" y="45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98" name="îṥlíḑe" descr="7ca7c58f-e5e6-4ba6-bb24-77e52e37f615"/>
            <p:cNvSpPr/>
            <p:nvPr/>
          </p:nvSpPr>
          <p:spPr bwMode="auto">
            <a:xfrm>
              <a:off x="4500563" y="4230688"/>
              <a:ext cx="174625" cy="244475"/>
            </a:xfrm>
            <a:custGeom>
              <a:avLst/>
              <a:gdLst>
                <a:gd name="T0" fmla="*/ 38 w 40"/>
                <a:gd name="T1" fmla="*/ 14 h 56"/>
                <a:gd name="T2" fmla="*/ 36 w 40"/>
                <a:gd name="T3" fmla="*/ 36 h 56"/>
                <a:gd name="T4" fmla="*/ 31 w 40"/>
                <a:gd name="T5" fmla="*/ 56 h 56"/>
                <a:gd name="T6" fmla="*/ 2 w 40"/>
                <a:gd name="T7" fmla="*/ 48 h 56"/>
                <a:gd name="T8" fmla="*/ 0 w 40"/>
                <a:gd name="T9" fmla="*/ 47 h 56"/>
                <a:gd name="T10" fmla="*/ 0 w 40"/>
                <a:gd name="T11" fmla="*/ 46 h 56"/>
                <a:gd name="T12" fmla="*/ 6 w 40"/>
                <a:gd name="T13" fmla="*/ 26 h 56"/>
                <a:gd name="T14" fmla="*/ 33 w 40"/>
                <a:gd name="T15" fmla="*/ 7 h 56"/>
                <a:gd name="T16" fmla="*/ 38 w 40"/>
                <a:gd name="T17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6">
                  <a:moveTo>
                    <a:pt x="38" y="14"/>
                  </a:moveTo>
                  <a:cubicBezTo>
                    <a:pt x="40" y="21"/>
                    <a:pt x="38" y="31"/>
                    <a:pt x="36" y="36"/>
                  </a:cubicBezTo>
                  <a:cubicBezTo>
                    <a:pt x="35" y="38"/>
                    <a:pt x="31" y="56"/>
                    <a:pt x="31" y="56"/>
                  </a:cubicBezTo>
                  <a:cubicBezTo>
                    <a:pt x="21" y="54"/>
                    <a:pt x="11" y="52"/>
                    <a:pt x="2" y="48"/>
                  </a:cubicBezTo>
                  <a:cubicBezTo>
                    <a:pt x="1" y="48"/>
                    <a:pt x="1" y="48"/>
                    <a:pt x="0" y="47"/>
                  </a:cubicBezTo>
                  <a:cubicBezTo>
                    <a:pt x="0" y="47"/>
                    <a:pt x="0" y="47"/>
                    <a:pt x="0" y="46"/>
                  </a:cubicBezTo>
                  <a:cubicBezTo>
                    <a:pt x="0" y="39"/>
                    <a:pt x="4" y="32"/>
                    <a:pt x="6" y="26"/>
                  </a:cubicBezTo>
                  <a:cubicBezTo>
                    <a:pt x="9" y="16"/>
                    <a:pt x="21" y="0"/>
                    <a:pt x="33" y="7"/>
                  </a:cubicBezTo>
                  <a:cubicBezTo>
                    <a:pt x="36" y="9"/>
                    <a:pt x="38" y="11"/>
                    <a:pt x="38" y="14"/>
                  </a:cubicBezTo>
                  <a:close/>
                </a:path>
              </a:pathLst>
            </a:custGeom>
            <a:solidFill>
              <a:srgbClr val="36BD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99" name="íṥlîḓê" descr="6659518b-7de3-4f0c-ac7c-359cfb09eb45"/>
            <p:cNvSpPr/>
            <p:nvPr/>
          </p:nvSpPr>
          <p:spPr bwMode="auto">
            <a:xfrm>
              <a:off x="4595813" y="3892550"/>
              <a:ext cx="220663" cy="254000"/>
            </a:xfrm>
            <a:custGeom>
              <a:avLst/>
              <a:gdLst>
                <a:gd name="T0" fmla="*/ 7 w 50"/>
                <a:gd name="T1" fmla="*/ 10 h 58"/>
                <a:gd name="T2" fmla="*/ 12 w 50"/>
                <a:gd name="T3" fmla="*/ 6 h 58"/>
                <a:gd name="T4" fmla="*/ 24 w 50"/>
                <a:gd name="T5" fmla="*/ 4 h 58"/>
                <a:gd name="T6" fmla="*/ 37 w 50"/>
                <a:gd name="T7" fmla="*/ 1 h 58"/>
                <a:gd name="T8" fmla="*/ 44 w 50"/>
                <a:gd name="T9" fmla="*/ 6 h 58"/>
                <a:gd name="T10" fmla="*/ 47 w 50"/>
                <a:gd name="T11" fmla="*/ 9 h 58"/>
                <a:gd name="T12" fmla="*/ 49 w 50"/>
                <a:gd name="T13" fmla="*/ 12 h 58"/>
                <a:gd name="T14" fmla="*/ 50 w 50"/>
                <a:gd name="T15" fmla="*/ 16 h 58"/>
                <a:gd name="T16" fmla="*/ 49 w 50"/>
                <a:gd name="T17" fmla="*/ 21 h 58"/>
                <a:gd name="T18" fmla="*/ 42 w 50"/>
                <a:gd name="T19" fmla="*/ 22 h 58"/>
                <a:gd name="T20" fmla="*/ 36 w 50"/>
                <a:gd name="T21" fmla="*/ 24 h 58"/>
                <a:gd name="T22" fmla="*/ 21 w 50"/>
                <a:gd name="T23" fmla="*/ 27 h 58"/>
                <a:gd name="T24" fmla="*/ 17 w 50"/>
                <a:gd name="T25" fmla="*/ 40 h 58"/>
                <a:gd name="T26" fmla="*/ 17 w 50"/>
                <a:gd name="T27" fmla="*/ 53 h 58"/>
                <a:gd name="T28" fmla="*/ 15 w 50"/>
                <a:gd name="T29" fmla="*/ 56 h 58"/>
                <a:gd name="T30" fmla="*/ 7 w 50"/>
                <a:gd name="T31" fmla="*/ 47 h 58"/>
                <a:gd name="T32" fmla="*/ 2 w 50"/>
                <a:gd name="T33" fmla="*/ 37 h 58"/>
                <a:gd name="T34" fmla="*/ 3 w 50"/>
                <a:gd name="T35" fmla="*/ 14 h 58"/>
                <a:gd name="T36" fmla="*/ 7 w 50"/>
                <a:gd name="T37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58">
                  <a:moveTo>
                    <a:pt x="7" y="10"/>
                  </a:moveTo>
                  <a:cubicBezTo>
                    <a:pt x="8" y="8"/>
                    <a:pt x="10" y="7"/>
                    <a:pt x="12" y="6"/>
                  </a:cubicBezTo>
                  <a:cubicBezTo>
                    <a:pt x="16" y="5"/>
                    <a:pt x="20" y="5"/>
                    <a:pt x="24" y="4"/>
                  </a:cubicBezTo>
                  <a:cubicBezTo>
                    <a:pt x="29" y="3"/>
                    <a:pt x="33" y="0"/>
                    <a:pt x="37" y="1"/>
                  </a:cubicBezTo>
                  <a:cubicBezTo>
                    <a:pt x="40" y="2"/>
                    <a:pt x="42" y="3"/>
                    <a:pt x="44" y="6"/>
                  </a:cubicBezTo>
                  <a:cubicBezTo>
                    <a:pt x="45" y="7"/>
                    <a:pt x="46" y="8"/>
                    <a:pt x="47" y="9"/>
                  </a:cubicBezTo>
                  <a:cubicBezTo>
                    <a:pt x="48" y="10"/>
                    <a:pt x="49" y="11"/>
                    <a:pt x="49" y="12"/>
                  </a:cubicBezTo>
                  <a:cubicBezTo>
                    <a:pt x="50" y="13"/>
                    <a:pt x="50" y="14"/>
                    <a:pt x="50" y="16"/>
                  </a:cubicBezTo>
                  <a:cubicBezTo>
                    <a:pt x="50" y="17"/>
                    <a:pt x="50" y="19"/>
                    <a:pt x="49" y="21"/>
                  </a:cubicBezTo>
                  <a:cubicBezTo>
                    <a:pt x="47" y="24"/>
                    <a:pt x="45" y="23"/>
                    <a:pt x="42" y="22"/>
                  </a:cubicBezTo>
                  <a:cubicBezTo>
                    <a:pt x="40" y="22"/>
                    <a:pt x="38" y="23"/>
                    <a:pt x="36" y="24"/>
                  </a:cubicBezTo>
                  <a:cubicBezTo>
                    <a:pt x="31" y="26"/>
                    <a:pt x="25" y="24"/>
                    <a:pt x="21" y="27"/>
                  </a:cubicBezTo>
                  <a:cubicBezTo>
                    <a:pt x="17" y="30"/>
                    <a:pt x="17" y="36"/>
                    <a:pt x="17" y="40"/>
                  </a:cubicBezTo>
                  <a:cubicBezTo>
                    <a:pt x="17" y="44"/>
                    <a:pt x="17" y="49"/>
                    <a:pt x="17" y="53"/>
                  </a:cubicBezTo>
                  <a:cubicBezTo>
                    <a:pt x="17" y="55"/>
                    <a:pt x="18" y="58"/>
                    <a:pt x="15" y="56"/>
                  </a:cubicBezTo>
                  <a:cubicBezTo>
                    <a:pt x="12" y="55"/>
                    <a:pt x="9" y="50"/>
                    <a:pt x="7" y="47"/>
                  </a:cubicBezTo>
                  <a:cubicBezTo>
                    <a:pt x="5" y="44"/>
                    <a:pt x="4" y="41"/>
                    <a:pt x="2" y="37"/>
                  </a:cubicBezTo>
                  <a:cubicBezTo>
                    <a:pt x="0" y="30"/>
                    <a:pt x="0" y="21"/>
                    <a:pt x="3" y="14"/>
                  </a:cubicBezTo>
                  <a:cubicBezTo>
                    <a:pt x="4" y="12"/>
                    <a:pt x="5" y="11"/>
                    <a:pt x="7" y="10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00" name="ïṩḷïḋé" descr="268e0cc4-144e-40a0-94d0-e01788defd39"/>
            <p:cNvSpPr/>
            <p:nvPr/>
          </p:nvSpPr>
          <p:spPr bwMode="auto">
            <a:xfrm>
              <a:off x="4645025" y="4064000"/>
              <a:ext cx="42863" cy="69850"/>
            </a:xfrm>
            <a:custGeom>
              <a:avLst/>
              <a:gdLst>
                <a:gd name="T0" fmla="*/ 9 w 10"/>
                <a:gd name="T1" fmla="*/ 7 h 16"/>
                <a:gd name="T2" fmla="*/ 6 w 10"/>
                <a:gd name="T3" fmla="*/ 15 h 16"/>
                <a:gd name="T4" fmla="*/ 1 w 10"/>
                <a:gd name="T5" fmla="*/ 9 h 16"/>
                <a:gd name="T6" fmla="*/ 3 w 10"/>
                <a:gd name="T7" fmla="*/ 1 h 16"/>
                <a:gd name="T8" fmla="*/ 9 w 10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9" y="7"/>
                  </a:moveTo>
                  <a:cubicBezTo>
                    <a:pt x="10" y="11"/>
                    <a:pt x="8" y="15"/>
                    <a:pt x="6" y="15"/>
                  </a:cubicBezTo>
                  <a:cubicBezTo>
                    <a:pt x="4" y="16"/>
                    <a:pt x="1" y="13"/>
                    <a:pt x="1" y="9"/>
                  </a:cubicBezTo>
                  <a:cubicBezTo>
                    <a:pt x="0" y="5"/>
                    <a:pt x="1" y="1"/>
                    <a:pt x="3" y="1"/>
                  </a:cubicBezTo>
                  <a:cubicBezTo>
                    <a:pt x="6" y="0"/>
                    <a:pt x="8" y="3"/>
                    <a:pt x="9" y="7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01" name="iSḷiḍé" descr="3b4a3f0a-1ce8-4e86-bd9c-2beae6db3190"/>
            <p:cNvSpPr/>
            <p:nvPr/>
          </p:nvSpPr>
          <p:spPr bwMode="auto">
            <a:xfrm>
              <a:off x="4789488" y="4230688"/>
              <a:ext cx="407988" cy="311150"/>
            </a:xfrm>
            <a:custGeom>
              <a:avLst/>
              <a:gdLst>
                <a:gd name="T0" fmla="*/ 76 w 93"/>
                <a:gd name="T1" fmla="*/ 14 h 71"/>
                <a:gd name="T2" fmla="*/ 92 w 93"/>
                <a:gd name="T3" fmla="*/ 6 h 71"/>
                <a:gd name="T4" fmla="*/ 91 w 93"/>
                <a:gd name="T5" fmla="*/ 11 h 71"/>
                <a:gd name="T6" fmla="*/ 74 w 93"/>
                <a:gd name="T7" fmla="*/ 39 h 71"/>
                <a:gd name="T8" fmla="*/ 54 w 93"/>
                <a:gd name="T9" fmla="*/ 63 h 71"/>
                <a:gd name="T10" fmla="*/ 38 w 93"/>
                <a:gd name="T11" fmla="*/ 69 h 71"/>
                <a:gd name="T12" fmla="*/ 11 w 93"/>
                <a:gd name="T13" fmla="*/ 53 h 71"/>
                <a:gd name="T14" fmla="*/ 3 w 93"/>
                <a:gd name="T15" fmla="*/ 43 h 71"/>
                <a:gd name="T16" fmla="*/ 0 w 93"/>
                <a:gd name="T17" fmla="*/ 38 h 71"/>
                <a:gd name="T18" fmla="*/ 1 w 93"/>
                <a:gd name="T19" fmla="*/ 31 h 71"/>
                <a:gd name="T20" fmla="*/ 8 w 93"/>
                <a:gd name="T21" fmla="*/ 29 h 71"/>
                <a:gd name="T22" fmla="*/ 15 w 93"/>
                <a:gd name="T23" fmla="*/ 32 h 71"/>
                <a:gd name="T24" fmla="*/ 36 w 93"/>
                <a:gd name="T25" fmla="*/ 46 h 71"/>
                <a:gd name="T26" fmla="*/ 48 w 93"/>
                <a:gd name="T27" fmla="*/ 41 h 71"/>
                <a:gd name="T28" fmla="*/ 76 w 93"/>
                <a:gd name="T29" fmla="*/ 1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71">
                  <a:moveTo>
                    <a:pt x="76" y="14"/>
                  </a:moveTo>
                  <a:cubicBezTo>
                    <a:pt x="78" y="11"/>
                    <a:pt x="88" y="0"/>
                    <a:pt x="92" y="6"/>
                  </a:cubicBezTo>
                  <a:cubicBezTo>
                    <a:pt x="93" y="7"/>
                    <a:pt x="92" y="10"/>
                    <a:pt x="91" y="11"/>
                  </a:cubicBezTo>
                  <a:cubicBezTo>
                    <a:pt x="87" y="21"/>
                    <a:pt x="81" y="31"/>
                    <a:pt x="74" y="39"/>
                  </a:cubicBezTo>
                  <a:cubicBezTo>
                    <a:pt x="68" y="47"/>
                    <a:pt x="61" y="56"/>
                    <a:pt x="54" y="63"/>
                  </a:cubicBezTo>
                  <a:cubicBezTo>
                    <a:pt x="49" y="68"/>
                    <a:pt x="45" y="71"/>
                    <a:pt x="38" y="69"/>
                  </a:cubicBezTo>
                  <a:cubicBezTo>
                    <a:pt x="28" y="65"/>
                    <a:pt x="18" y="60"/>
                    <a:pt x="11" y="53"/>
                  </a:cubicBezTo>
                  <a:cubicBezTo>
                    <a:pt x="8" y="50"/>
                    <a:pt x="6" y="47"/>
                    <a:pt x="3" y="43"/>
                  </a:cubicBezTo>
                  <a:cubicBezTo>
                    <a:pt x="2" y="42"/>
                    <a:pt x="1" y="40"/>
                    <a:pt x="0" y="38"/>
                  </a:cubicBezTo>
                  <a:cubicBezTo>
                    <a:pt x="0" y="35"/>
                    <a:pt x="0" y="33"/>
                    <a:pt x="1" y="31"/>
                  </a:cubicBezTo>
                  <a:cubicBezTo>
                    <a:pt x="3" y="29"/>
                    <a:pt x="6" y="28"/>
                    <a:pt x="8" y="29"/>
                  </a:cubicBezTo>
                  <a:cubicBezTo>
                    <a:pt x="11" y="29"/>
                    <a:pt x="13" y="31"/>
                    <a:pt x="15" y="32"/>
                  </a:cubicBezTo>
                  <a:cubicBezTo>
                    <a:pt x="22" y="37"/>
                    <a:pt x="29" y="41"/>
                    <a:pt x="36" y="46"/>
                  </a:cubicBezTo>
                  <a:cubicBezTo>
                    <a:pt x="42" y="49"/>
                    <a:pt x="44" y="45"/>
                    <a:pt x="48" y="41"/>
                  </a:cubicBezTo>
                  <a:cubicBezTo>
                    <a:pt x="57" y="32"/>
                    <a:pt x="66" y="23"/>
                    <a:pt x="76" y="14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02" name="ísḷîďê" descr="ee486dc6-3515-4338-879c-a4877c676489"/>
            <p:cNvSpPr/>
            <p:nvPr/>
          </p:nvSpPr>
          <p:spPr bwMode="auto">
            <a:xfrm>
              <a:off x="4719638" y="4273550"/>
              <a:ext cx="192088" cy="206375"/>
            </a:xfrm>
            <a:custGeom>
              <a:avLst/>
              <a:gdLst>
                <a:gd name="T0" fmla="*/ 44 w 44"/>
                <a:gd name="T1" fmla="*/ 29 h 47"/>
                <a:gd name="T2" fmla="*/ 25 w 44"/>
                <a:gd name="T3" fmla="*/ 47 h 47"/>
                <a:gd name="T4" fmla="*/ 9 w 44"/>
                <a:gd name="T5" fmla="*/ 31 h 47"/>
                <a:gd name="T6" fmla="*/ 1 w 44"/>
                <a:gd name="T7" fmla="*/ 17 h 47"/>
                <a:gd name="T8" fmla="*/ 5 w 44"/>
                <a:gd name="T9" fmla="*/ 5 h 47"/>
                <a:gd name="T10" fmla="*/ 18 w 44"/>
                <a:gd name="T11" fmla="*/ 1 h 47"/>
                <a:gd name="T12" fmla="*/ 34 w 44"/>
                <a:gd name="T13" fmla="*/ 17 h 47"/>
                <a:gd name="T14" fmla="*/ 44 w 44"/>
                <a:gd name="T1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7">
                  <a:moveTo>
                    <a:pt x="44" y="29"/>
                  </a:moveTo>
                  <a:cubicBezTo>
                    <a:pt x="44" y="29"/>
                    <a:pt x="25" y="47"/>
                    <a:pt x="25" y="47"/>
                  </a:cubicBezTo>
                  <a:cubicBezTo>
                    <a:pt x="25" y="47"/>
                    <a:pt x="14" y="37"/>
                    <a:pt x="9" y="31"/>
                  </a:cubicBezTo>
                  <a:cubicBezTo>
                    <a:pt x="6" y="27"/>
                    <a:pt x="2" y="22"/>
                    <a:pt x="1" y="17"/>
                  </a:cubicBezTo>
                  <a:cubicBezTo>
                    <a:pt x="0" y="12"/>
                    <a:pt x="1" y="8"/>
                    <a:pt x="5" y="5"/>
                  </a:cubicBezTo>
                  <a:cubicBezTo>
                    <a:pt x="8" y="1"/>
                    <a:pt x="13" y="0"/>
                    <a:pt x="18" y="1"/>
                  </a:cubicBezTo>
                  <a:cubicBezTo>
                    <a:pt x="26" y="3"/>
                    <a:pt x="30" y="11"/>
                    <a:pt x="34" y="17"/>
                  </a:cubicBezTo>
                  <a:cubicBezTo>
                    <a:pt x="35" y="18"/>
                    <a:pt x="44" y="28"/>
                    <a:pt x="44" y="29"/>
                  </a:cubicBezTo>
                  <a:close/>
                </a:path>
              </a:pathLst>
            </a:custGeom>
            <a:solidFill>
              <a:srgbClr val="36BD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03" name="î$ľîdè" descr="866808a3-44a7-4abe-980a-ce2f24eef184"/>
            <p:cNvSpPr/>
            <p:nvPr/>
          </p:nvSpPr>
          <p:spPr bwMode="auto">
            <a:xfrm>
              <a:off x="5140325" y="4103688"/>
              <a:ext cx="136525" cy="201613"/>
            </a:xfrm>
            <a:custGeom>
              <a:avLst/>
              <a:gdLst>
                <a:gd name="T0" fmla="*/ 22 w 31"/>
                <a:gd name="T1" fmla="*/ 4 h 46"/>
                <a:gd name="T2" fmla="*/ 22 w 31"/>
                <a:gd name="T3" fmla="*/ 2 h 46"/>
                <a:gd name="T4" fmla="*/ 23 w 31"/>
                <a:gd name="T5" fmla="*/ 1 h 46"/>
                <a:gd name="T6" fmla="*/ 25 w 31"/>
                <a:gd name="T7" fmla="*/ 0 h 46"/>
                <a:gd name="T8" fmla="*/ 26 w 31"/>
                <a:gd name="T9" fmla="*/ 1 h 46"/>
                <a:gd name="T10" fmla="*/ 27 w 31"/>
                <a:gd name="T11" fmla="*/ 6 h 46"/>
                <a:gd name="T12" fmla="*/ 27 w 31"/>
                <a:gd name="T13" fmla="*/ 15 h 46"/>
                <a:gd name="T14" fmla="*/ 24 w 31"/>
                <a:gd name="T15" fmla="*/ 25 h 46"/>
                <a:gd name="T16" fmla="*/ 29 w 31"/>
                <a:gd name="T17" fmla="*/ 36 h 46"/>
                <a:gd name="T18" fmla="*/ 31 w 31"/>
                <a:gd name="T19" fmla="*/ 41 h 46"/>
                <a:gd name="T20" fmla="*/ 29 w 31"/>
                <a:gd name="T21" fmla="*/ 43 h 46"/>
                <a:gd name="T22" fmla="*/ 28 w 31"/>
                <a:gd name="T23" fmla="*/ 42 h 46"/>
                <a:gd name="T24" fmla="*/ 21 w 31"/>
                <a:gd name="T25" fmla="*/ 39 h 46"/>
                <a:gd name="T26" fmla="*/ 15 w 31"/>
                <a:gd name="T27" fmla="*/ 41 h 46"/>
                <a:gd name="T28" fmla="*/ 11 w 31"/>
                <a:gd name="T29" fmla="*/ 44 h 46"/>
                <a:gd name="T30" fmla="*/ 8 w 31"/>
                <a:gd name="T31" fmla="*/ 46 h 46"/>
                <a:gd name="T32" fmla="*/ 6 w 31"/>
                <a:gd name="T33" fmla="*/ 45 h 46"/>
                <a:gd name="T34" fmla="*/ 2 w 31"/>
                <a:gd name="T35" fmla="*/ 43 h 46"/>
                <a:gd name="T36" fmla="*/ 0 w 31"/>
                <a:gd name="T37" fmla="*/ 40 h 46"/>
                <a:gd name="T38" fmla="*/ 2 w 31"/>
                <a:gd name="T39" fmla="*/ 37 h 46"/>
                <a:gd name="T40" fmla="*/ 10 w 31"/>
                <a:gd name="T41" fmla="*/ 28 h 46"/>
                <a:gd name="T42" fmla="*/ 16 w 31"/>
                <a:gd name="T43" fmla="*/ 20 h 46"/>
                <a:gd name="T44" fmla="*/ 20 w 31"/>
                <a:gd name="T45" fmla="*/ 11 h 46"/>
                <a:gd name="T46" fmla="*/ 22 w 31"/>
                <a:gd name="T47" fmla="*/ 7 h 46"/>
                <a:gd name="T48" fmla="*/ 22 w 31"/>
                <a:gd name="T4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46">
                  <a:moveTo>
                    <a:pt x="22" y="4"/>
                  </a:moveTo>
                  <a:cubicBezTo>
                    <a:pt x="22" y="3"/>
                    <a:pt x="22" y="3"/>
                    <a:pt x="22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3"/>
                    <a:pt x="27" y="5"/>
                    <a:pt x="27" y="6"/>
                  </a:cubicBezTo>
                  <a:cubicBezTo>
                    <a:pt x="27" y="9"/>
                    <a:pt x="27" y="12"/>
                    <a:pt x="27" y="15"/>
                  </a:cubicBezTo>
                  <a:cubicBezTo>
                    <a:pt x="26" y="18"/>
                    <a:pt x="24" y="21"/>
                    <a:pt x="24" y="25"/>
                  </a:cubicBezTo>
                  <a:cubicBezTo>
                    <a:pt x="23" y="30"/>
                    <a:pt x="27" y="32"/>
                    <a:pt x="29" y="36"/>
                  </a:cubicBezTo>
                  <a:cubicBezTo>
                    <a:pt x="30" y="37"/>
                    <a:pt x="31" y="39"/>
                    <a:pt x="31" y="41"/>
                  </a:cubicBezTo>
                  <a:cubicBezTo>
                    <a:pt x="30" y="42"/>
                    <a:pt x="30" y="43"/>
                    <a:pt x="29" y="43"/>
                  </a:cubicBezTo>
                  <a:cubicBezTo>
                    <a:pt x="29" y="43"/>
                    <a:pt x="28" y="42"/>
                    <a:pt x="28" y="42"/>
                  </a:cubicBezTo>
                  <a:cubicBezTo>
                    <a:pt x="26" y="41"/>
                    <a:pt x="24" y="40"/>
                    <a:pt x="21" y="39"/>
                  </a:cubicBezTo>
                  <a:cubicBezTo>
                    <a:pt x="19" y="38"/>
                    <a:pt x="17" y="40"/>
                    <a:pt x="15" y="41"/>
                  </a:cubicBezTo>
                  <a:cubicBezTo>
                    <a:pt x="14" y="42"/>
                    <a:pt x="12" y="43"/>
                    <a:pt x="11" y="44"/>
                  </a:cubicBezTo>
                  <a:cubicBezTo>
                    <a:pt x="10" y="45"/>
                    <a:pt x="9" y="46"/>
                    <a:pt x="8" y="46"/>
                  </a:cubicBezTo>
                  <a:cubicBezTo>
                    <a:pt x="7" y="46"/>
                    <a:pt x="7" y="45"/>
                    <a:pt x="6" y="45"/>
                  </a:cubicBezTo>
                  <a:cubicBezTo>
                    <a:pt x="5" y="44"/>
                    <a:pt x="4" y="44"/>
                    <a:pt x="2" y="43"/>
                  </a:cubicBezTo>
                  <a:cubicBezTo>
                    <a:pt x="1" y="43"/>
                    <a:pt x="0" y="42"/>
                    <a:pt x="0" y="40"/>
                  </a:cubicBezTo>
                  <a:cubicBezTo>
                    <a:pt x="0" y="39"/>
                    <a:pt x="1" y="38"/>
                    <a:pt x="2" y="37"/>
                  </a:cubicBezTo>
                  <a:cubicBezTo>
                    <a:pt x="4" y="34"/>
                    <a:pt x="7" y="31"/>
                    <a:pt x="10" y="28"/>
                  </a:cubicBezTo>
                  <a:cubicBezTo>
                    <a:pt x="12" y="25"/>
                    <a:pt x="14" y="23"/>
                    <a:pt x="16" y="20"/>
                  </a:cubicBezTo>
                  <a:cubicBezTo>
                    <a:pt x="18" y="17"/>
                    <a:pt x="19" y="14"/>
                    <a:pt x="20" y="11"/>
                  </a:cubicBezTo>
                  <a:cubicBezTo>
                    <a:pt x="20" y="10"/>
                    <a:pt x="21" y="8"/>
                    <a:pt x="22" y="7"/>
                  </a:cubicBezTo>
                  <a:cubicBezTo>
                    <a:pt x="22" y="6"/>
                    <a:pt x="22" y="5"/>
                    <a:pt x="22" y="4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04" name="îsḻíḍe" descr="09dbc6ab-2c1e-4761-b4cd-21fde60a3c39"/>
            <p:cNvSpPr/>
            <p:nvPr/>
          </p:nvSpPr>
          <p:spPr bwMode="auto">
            <a:xfrm>
              <a:off x="4737100" y="4559300"/>
              <a:ext cx="157163" cy="258763"/>
            </a:xfrm>
            <a:custGeom>
              <a:avLst/>
              <a:gdLst>
                <a:gd name="T0" fmla="*/ 36 w 36"/>
                <a:gd name="T1" fmla="*/ 12 h 59"/>
                <a:gd name="T2" fmla="*/ 22 w 36"/>
                <a:gd name="T3" fmla="*/ 6 h 59"/>
                <a:gd name="T4" fmla="*/ 14 w 36"/>
                <a:gd name="T5" fmla="*/ 2 h 59"/>
                <a:gd name="T6" fmla="*/ 7 w 36"/>
                <a:gd name="T7" fmla="*/ 0 h 59"/>
                <a:gd name="T8" fmla="*/ 0 w 36"/>
                <a:gd name="T9" fmla="*/ 15 h 59"/>
                <a:gd name="T10" fmla="*/ 0 w 36"/>
                <a:gd name="T11" fmla="*/ 15 h 59"/>
                <a:gd name="T12" fmla="*/ 1 w 36"/>
                <a:gd name="T13" fmla="*/ 15 h 59"/>
                <a:gd name="T14" fmla="*/ 27 w 36"/>
                <a:gd name="T15" fmla="*/ 27 h 59"/>
                <a:gd name="T16" fmla="*/ 29 w 36"/>
                <a:gd name="T17" fmla="*/ 29 h 59"/>
                <a:gd name="T18" fmla="*/ 29 w 36"/>
                <a:gd name="T19" fmla="*/ 31 h 59"/>
                <a:gd name="T20" fmla="*/ 17 w 36"/>
                <a:gd name="T2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59">
                  <a:moveTo>
                    <a:pt x="36" y="12"/>
                  </a:moveTo>
                  <a:cubicBezTo>
                    <a:pt x="32" y="10"/>
                    <a:pt x="27" y="8"/>
                    <a:pt x="22" y="6"/>
                  </a:cubicBezTo>
                  <a:cubicBezTo>
                    <a:pt x="19" y="5"/>
                    <a:pt x="17" y="3"/>
                    <a:pt x="14" y="2"/>
                  </a:cubicBezTo>
                  <a:cubicBezTo>
                    <a:pt x="12" y="1"/>
                    <a:pt x="10" y="1"/>
                    <a:pt x="7" y="0"/>
                  </a:cubicBezTo>
                  <a:cubicBezTo>
                    <a:pt x="5" y="5"/>
                    <a:pt x="3" y="1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0" y="19"/>
                    <a:pt x="18" y="24"/>
                    <a:pt x="27" y="27"/>
                  </a:cubicBezTo>
                  <a:cubicBezTo>
                    <a:pt x="28" y="27"/>
                    <a:pt x="29" y="28"/>
                    <a:pt x="29" y="29"/>
                  </a:cubicBezTo>
                  <a:cubicBezTo>
                    <a:pt x="30" y="29"/>
                    <a:pt x="29" y="30"/>
                    <a:pt x="29" y="31"/>
                  </a:cubicBezTo>
                  <a:cubicBezTo>
                    <a:pt x="25" y="40"/>
                    <a:pt x="21" y="50"/>
                    <a:pt x="17" y="59"/>
                  </a:cubicBezTo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05" name="işlíḍé" descr="8efd3c9a-c029-43e1-a4bb-0bce83ac2127"/>
            <p:cNvSpPr/>
            <p:nvPr/>
          </p:nvSpPr>
          <p:spPr bwMode="auto">
            <a:xfrm>
              <a:off x="4772025" y="4537075"/>
              <a:ext cx="249238" cy="153988"/>
            </a:xfrm>
            <a:custGeom>
              <a:avLst/>
              <a:gdLst>
                <a:gd name="T0" fmla="*/ 9 w 57"/>
                <a:gd name="T1" fmla="*/ 0 h 35"/>
                <a:gd name="T2" fmla="*/ 7 w 57"/>
                <a:gd name="T3" fmla="*/ 0 h 35"/>
                <a:gd name="T4" fmla="*/ 4 w 57"/>
                <a:gd name="T5" fmla="*/ 3 h 35"/>
                <a:gd name="T6" fmla="*/ 1 w 57"/>
                <a:gd name="T7" fmla="*/ 11 h 35"/>
                <a:gd name="T8" fmla="*/ 0 w 57"/>
                <a:gd name="T9" fmla="*/ 14 h 35"/>
                <a:gd name="T10" fmla="*/ 3 w 57"/>
                <a:gd name="T11" fmla="*/ 16 h 35"/>
                <a:gd name="T12" fmla="*/ 47 w 57"/>
                <a:gd name="T13" fmla="*/ 34 h 35"/>
                <a:gd name="T14" fmla="*/ 51 w 57"/>
                <a:gd name="T15" fmla="*/ 34 h 35"/>
                <a:gd name="T16" fmla="*/ 53 w 57"/>
                <a:gd name="T17" fmla="*/ 32 h 35"/>
                <a:gd name="T18" fmla="*/ 56 w 57"/>
                <a:gd name="T19" fmla="*/ 24 h 35"/>
                <a:gd name="T20" fmla="*/ 52 w 57"/>
                <a:gd name="T21" fmla="*/ 18 h 35"/>
                <a:gd name="T22" fmla="*/ 38 w 57"/>
                <a:gd name="T23" fmla="*/ 12 h 35"/>
                <a:gd name="T24" fmla="*/ 11 w 57"/>
                <a:gd name="T25" fmla="*/ 1 h 35"/>
                <a:gd name="T26" fmla="*/ 9 w 57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35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5" y="0"/>
                    <a:pt x="5" y="2"/>
                    <a:pt x="4" y="3"/>
                  </a:cubicBezTo>
                  <a:cubicBezTo>
                    <a:pt x="3" y="6"/>
                    <a:pt x="2" y="9"/>
                    <a:pt x="1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17" y="23"/>
                    <a:pt x="32" y="29"/>
                    <a:pt x="47" y="34"/>
                  </a:cubicBezTo>
                  <a:cubicBezTo>
                    <a:pt x="49" y="34"/>
                    <a:pt x="50" y="35"/>
                    <a:pt x="51" y="34"/>
                  </a:cubicBezTo>
                  <a:cubicBezTo>
                    <a:pt x="52" y="34"/>
                    <a:pt x="52" y="33"/>
                    <a:pt x="53" y="32"/>
                  </a:cubicBezTo>
                  <a:cubicBezTo>
                    <a:pt x="54" y="30"/>
                    <a:pt x="55" y="27"/>
                    <a:pt x="56" y="24"/>
                  </a:cubicBezTo>
                  <a:cubicBezTo>
                    <a:pt x="57" y="21"/>
                    <a:pt x="55" y="19"/>
                    <a:pt x="52" y="18"/>
                  </a:cubicBezTo>
                  <a:cubicBezTo>
                    <a:pt x="47" y="16"/>
                    <a:pt x="43" y="14"/>
                    <a:pt x="38" y="12"/>
                  </a:cubicBezTo>
                  <a:cubicBezTo>
                    <a:pt x="29" y="8"/>
                    <a:pt x="20" y="4"/>
                    <a:pt x="11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67C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06" name="íşlíďê" descr="a916e7f1-59d1-4e56-a71a-6e362c32135e"/>
            <p:cNvSpPr/>
            <p:nvPr/>
          </p:nvSpPr>
          <p:spPr bwMode="auto">
            <a:xfrm>
              <a:off x="4789488" y="4729163"/>
              <a:ext cx="74613" cy="109538"/>
            </a:xfrm>
            <a:custGeom>
              <a:avLst/>
              <a:gdLst>
                <a:gd name="T0" fmla="*/ 9 w 17"/>
                <a:gd name="T1" fmla="*/ 1 h 25"/>
                <a:gd name="T2" fmla="*/ 0 w 17"/>
                <a:gd name="T3" fmla="*/ 21 h 25"/>
                <a:gd name="T4" fmla="*/ 0 w 17"/>
                <a:gd name="T5" fmla="*/ 22 h 25"/>
                <a:gd name="T6" fmla="*/ 1 w 17"/>
                <a:gd name="T7" fmla="*/ 23 h 25"/>
                <a:gd name="T8" fmla="*/ 5 w 17"/>
                <a:gd name="T9" fmla="*/ 25 h 25"/>
                <a:gd name="T10" fmla="*/ 7 w 17"/>
                <a:gd name="T11" fmla="*/ 25 h 25"/>
                <a:gd name="T12" fmla="*/ 8 w 17"/>
                <a:gd name="T13" fmla="*/ 24 h 25"/>
                <a:gd name="T14" fmla="*/ 17 w 17"/>
                <a:gd name="T15" fmla="*/ 3 h 25"/>
                <a:gd name="T16" fmla="*/ 9 w 17"/>
                <a:gd name="T17" fmla="*/ 0 h 25"/>
                <a:gd name="T18" fmla="*/ 9 w 17"/>
                <a:gd name="T1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9" y="1"/>
                  </a:moveTo>
                  <a:cubicBezTo>
                    <a:pt x="6" y="7"/>
                    <a:pt x="3" y="14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2" y="24"/>
                    <a:pt x="4" y="25"/>
                    <a:pt x="5" y="25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7" y="25"/>
                    <a:pt x="7" y="24"/>
                    <a:pt x="8" y="24"/>
                  </a:cubicBezTo>
                  <a:cubicBezTo>
                    <a:pt x="11" y="17"/>
                    <a:pt x="14" y="10"/>
                    <a:pt x="17" y="3"/>
                  </a:cubicBezTo>
                  <a:cubicBezTo>
                    <a:pt x="14" y="2"/>
                    <a:pt x="11" y="1"/>
                    <a:pt x="9" y="0"/>
                  </a:cubicBezTo>
                  <a:cubicBezTo>
                    <a:pt x="9" y="0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07" name="ïṥlîďè" descr="abf9e68f-cd6f-461b-b197-743e9d6ccd6a"/>
            <p:cNvSpPr/>
            <p:nvPr/>
          </p:nvSpPr>
          <p:spPr bwMode="auto">
            <a:xfrm>
              <a:off x="4724400" y="4716463"/>
              <a:ext cx="134938" cy="114300"/>
            </a:xfrm>
            <a:custGeom>
              <a:avLst/>
              <a:gdLst>
                <a:gd name="T0" fmla="*/ 12 w 31"/>
                <a:gd name="T1" fmla="*/ 3 h 26"/>
                <a:gd name="T2" fmla="*/ 13 w 31"/>
                <a:gd name="T3" fmla="*/ 3 h 26"/>
                <a:gd name="T4" fmla="*/ 15 w 31"/>
                <a:gd name="T5" fmla="*/ 3 h 26"/>
                <a:gd name="T6" fmla="*/ 19 w 31"/>
                <a:gd name="T7" fmla="*/ 3 h 26"/>
                <a:gd name="T8" fmla="*/ 23 w 31"/>
                <a:gd name="T9" fmla="*/ 5 h 26"/>
                <a:gd name="T10" fmla="*/ 23 w 31"/>
                <a:gd name="T11" fmla="*/ 5 h 26"/>
                <a:gd name="T12" fmla="*/ 23 w 31"/>
                <a:gd name="T13" fmla="*/ 5 h 26"/>
                <a:gd name="T14" fmla="*/ 23 w 31"/>
                <a:gd name="T15" fmla="*/ 9 h 26"/>
                <a:gd name="T16" fmla="*/ 24 w 31"/>
                <a:gd name="T17" fmla="*/ 9 h 26"/>
                <a:gd name="T18" fmla="*/ 30 w 31"/>
                <a:gd name="T19" fmla="*/ 12 h 26"/>
                <a:gd name="T20" fmla="*/ 31 w 31"/>
                <a:gd name="T21" fmla="*/ 17 h 26"/>
                <a:gd name="T22" fmla="*/ 29 w 31"/>
                <a:gd name="T23" fmla="*/ 22 h 26"/>
                <a:gd name="T24" fmla="*/ 24 w 31"/>
                <a:gd name="T25" fmla="*/ 25 h 26"/>
                <a:gd name="T26" fmla="*/ 22 w 31"/>
                <a:gd name="T27" fmla="*/ 25 h 26"/>
                <a:gd name="T28" fmla="*/ 16 w 31"/>
                <a:gd name="T29" fmla="*/ 22 h 26"/>
                <a:gd name="T30" fmla="*/ 11 w 31"/>
                <a:gd name="T31" fmla="*/ 17 h 26"/>
                <a:gd name="T32" fmla="*/ 1 w 31"/>
                <a:gd name="T33" fmla="*/ 8 h 26"/>
                <a:gd name="T34" fmla="*/ 0 w 31"/>
                <a:gd name="T35" fmla="*/ 7 h 26"/>
                <a:gd name="T36" fmla="*/ 0 w 31"/>
                <a:gd name="T37" fmla="*/ 6 h 26"/>
                <a:gd name="T38" fmla="*/ 4 w 31"/>
                <a:gd name="T39" fmla="*/ 0 h 26"/>
                <a:gd name="T40" fmla="*/ 4 w 31"/>
                <a:gd name="T41" fmla="*/ 0 h 26"/>
                <a:gd name="T42" fmla="*/ 5 w 31"/>
                <a:gd name="T43" fmla="*/ 0 h 26"/>
                <a:gd name="T44" fmla="*/ 12 w 31"/>
                <a:gd name="T4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26">
                  <a:moveTo>
                    <a:pt x="12" y="3"/>
                  </a:moveTo>
                  <a:cubicBezTo>
                    <a:pt x="12" y="3"/>
                    <a:pt x="12" y="3"/>
                    <a:pt x="13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20" y="3"/>
                    <a:pt x="22" y="4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1" y="8"/>
                    <a:pt x="23" y="9"/>
                  </a:cubicBezTo>
                  <a:cubicBezTo>
                    <a:pt x="23" y="9"/>
                    <a:pt x="24" y="9"/>
                    <a:pt x="24" y="9"/>
                  </a:cubicBezTo>
                  <a:cubicBezTo>
                    <a:pt x="26" y="10"/>
                    <a:pt x="28" y="11"/>
                    <a:pt x="30" y="12"/>
                  </a:cubicBezTo>
                  <a:cubicBezTo>
                    <a:pt x="31" y="13"/>
                    <a:pt x="31" y="15"/>
                    <a:pt x="31" y="17"/>
                  </a:cubicBezTo>
                  <a:cubicBezTo>
                    <a:pt x="31" y="19"/>
                    <a:pt x="30" y="21"/>
                    <a:pt x="29" y="22"/>
                  </a:cubicBezTo>
                  <a:cubicBezTo>
                    <a:pt x="28" y="23"/>
                    <a:pt x="26" y="26"/>
                    <a:pt x="24" y="25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20" y="24"/>
                    <a:pt x="17" y="24"/>
                    <a:pt x="16" y="22"/>
                  </a:cubicBezTo>
                  <a:cubicBezTo>
                    <a:pt x="14" y="21"/>
                    <a:pt x="13" y="19"/>
                    <a:pt x="11" y="17"/>
                  </a:cubicBezTo>
                  <a:cubicBezTo>
                    <a:pt x="8" y="13"/>
                    <a:pt x="4" y="11"/>
                    <a:pt x="1" y="8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4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7" y="1"/>
                    <a:pt x="10" y="2"/>
                    <a:pt x="12" y="3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08" name="íŝļídè" descr="ae1c0881-d646-4d81-b226-c38cd529717b"/>
            <p:cNvSpPr/>
            <p:nvPr/>
          </p:nvSpPr>
          <p:spPr bwMode="auto">
            <a:xfrm>
              <a:off x="4575175" y="3967163"/>
              <a:ext cx="319088" cy="96838"/>
            </a:xfrm>
            <a:custGeom>
              <a:avLst/>
              <a:gdLst>
                <a:gd name="T0" fmla="*/ 201 w 201"/>
                <a:gd name="T1" fmla="*/ 17 h 61"/>
                <a:gd name="T2" fmla="*/ 2 w 201"/>
                <a:gd name="T3" fmla="*/ 61 h 61"/>
                <a:gd name="T4" fmla="*/ 0 w 201"/>
                <a:gd name="T5" fmla="*/ 47 h 61"/>
                <a:gd name="T6" fmla="*/ 199 w 201"/>
                <a:gd name="T7" fmla="*/ 0 h 61"/>
                <a:gd name="T8" fmla="*/ 201 w 201"/>
                <a:gd name="T9" fmla="*/ 1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61">
                  <a:moveTo>
                    <a:pt x="201" y="17"/>
                  </a:moveTo>
                  <a:lnTo>
                    <a:pt x="2" y="61"/>
                  </a:lnTo>
                  <a:lnTo>
                    <a:pt x="0" y="47"/>
                  </a:lnTo>
                  <a:lnTo>
                    <a:pt x="199" y="0"/>
                  </a:lnTo>
                  <a:lnTo>
                    <a:pt x="201" y="17"/>
                  </a:lnTo>
                  <a:close/>
                </a:path>
              </a:pathLst>
            </a:custGeom>
            <a:solidFill>
              <a:srgbClr val="FCB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09" name="îśľíḋe" descr="a78f452f-2c44-4513-b93d-f300298c0c9a"/>
            <p:cNvSpPr/>
            <p:nvPr/>
          </p:nvSpPr>
          <p:spPr bwMode="auto">
            <a:xfrm>
              <a:off x="4570413" y="3867150"/>
              <a:ext cx="271463" cy="169863"/>
            </a:xfrm>
            <a:custGeom>
              <a:avLst/>
              <a:gdLst>
                <a:gd name="T0" fmla="*/ 4 w 62"/>
                <a:gd name="T1" fmla="*/ 39 h 39"/>
                <a:gd name="T2" fmla="*/ 26 w 62"/>
                <a:gd name="T3" fmla="*/ 3 h 39"/>
                <a:gd name="T4" fmla="*/ 62 w 62"/>
                <a:gd name="T5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39">
                  <a:moveTo>
                    <a:pt x="4" y="39"/>
                  </a:moveTo>
                  <a:cubicBezTo>
                    <a:pt x="0" y="23"/>
                    <a:pt x="10" y="7"/>
                    <a:pt x="26" y="3"/>
                  </a:cubicBezTo>
                  <a:cubicBezTo>
                    <a:pt x="42" y="0"/>
                    <a:pt x="58" y="10"/>
                    <a:pt x="62" y="26"/>
                  </a:cubicBezTo>
                </a:path>
              </a:pathLst>
            </a:custGeom>
            <a:solidFill>
              <a:srgbClr val="FCB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10" name="îŝļíďè" descr="3be8cf7b-b6c6-4d89-ba00-675b668f2dcd"/>
            <p:cNvSpPr/>
            <p:nvPr/>
          </p:nvSpPr>
          <p:spPr bwMode="auto">
            <a:xfrm>
              <a:off x="3425825" y="1419225"/>
              <a:ext cx="495300" cy="485775"/>
            </a:xfrm>
            <a:custGeom>
              <a:avLst/>
              <a:gdLst>
                <a:gd name="T0" fmla="*/ 26 w 113"/>
                <a:gd name="T1" fmla="*/ 111 h 111"/>
                <a:gd name="T2" fmla="*/ 36 w 113"/>
                <a:gd name="T3" fmla="*/ 110 h 111"/>
                <a:gd name="T4" fmla="*/ 43 w 113"/>
                <a:gd name="T5" fmla="*/ 110 h 111"/>
                <a:gd name="T6" fmla="*/ 59 w 113"/>
                <a:gd name="T7" fmla="*/ 109 h 111"/>
                <a:gd name="T8" fmla="*/ 89 w 113"/>
                <a:gd name="T9" fmla="*/ 97 h 111"/>
                <a:gd name="T10" fmla="*/ 96 w 113"/>
                <a:gd name="T11" fmla="*/ 90 h 111"/>
                <a:gd name="T12" fmla="*/ 101 w 113"/>
                <a:gd name="T13" fmla="*/ 66 h 111"/>
                <a:gd name="T14" fmla="*/ 109 w 113"/>
                <a:gd name="T15" fmla="*/ 57 h 111"/>
                <a:gd name="T16" fmla="*/ 112 w 113"/>
                <a:gd name="T17" fmla="*/ 41 h 111"/>
                <a:gd name="T18" fmla="*/ 85 w 113"/>
                <a:gd name="T19" fmla="*/ 5 h 111"/>
                <a:gd name="T20" fmla="*/ 51 w 113"/>
                <a:gd name="T21" fmla="*/ 16 h 111"/>
                <a:gd name="T22" fmla="*/ 43 w 113"/>
                <a:gd name="T23" fmla="*/ 29 h 111"/>
                <a:gd name="T24" fmla="*/ 27 w 113"/>
                <a:gd name="T25" fmla="*/ 37 h 111"/>
                <a:gd name="T26" fmla="*/ 17 w 113"/>
                <a:gd name="T27" fmla="*/ 52 h 111"/>
                <a:gd name="T28" fmla="*/ 15 w 113"/>
                <a:gd name="T29" fmla="*/ 62 h 111"/>
                <a:gd name="T30" fmla="*/ 9 w 113"/>
                <a:gd name="T31" fmla="*/ 69 h 111"/>
                <a:gd name="T32" fmla="*/ 4 w 113"/>
                <a:gd name="T33" fmla="*/ 96 h 111"/>
                <a:gd name="T34" fmla="*/ 26 w 113"/>
                <a:gd name="T3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1">
                  <a:moveTo>
                    <a:pt x="26" y="111"/>
                  </a:moveTo>
                  <a:cubicBezTo>
                    <a:pt x="30" y="111"/>
                    <a:pt x="32" y="110"/>
                    <a:pt x="36" y="110"/>
                  </a:cubicBezTo>
                  <a:cubicBezTo>
                    <a:pt x="38" y="109"/>
                    <a:pt x="40" y="110"/>
                    <a:pt x="43" y="110"/>
                  </a:cubicBezTo>
                  <a:cubicBezTo>
                    <a:pt x="48" y="111"/>
                    <a:pt x="54" y="110"/>
                    <a:pt x="59" y="109"/>
                  </a:cubicBezTo>
                  <a:cubicBezTo>
                    <a:pt x="70" y="108"/>
                    <a:pt x="80" y="104"/>
                    <a:pt x="89" y="97"/>
                  </a:cubicBezTo>
                  <a:cubicBezTo>
                    <a:pt x="92" y="95"/>
                    <a:pt x="94" y="93"/>
                    <a:pt x="96" y="90"/>
                  </a:cubicBezTo>
                  <a:cubicBezTo>
                    <a:pt x="100" y="83"/>
                    <a:pt x="97" y="73"/>
                    <a:pt x="101" y="66"/>
                  </a:cubicBezTo>
                  <a:cubicBezTo>
                    <a:pt x="103" y="62"/>
                    <a:pt x="106" y="60"/>
                    <a:pt x="109" y="57"/>
                  </a:cubicBezTo>
                  <a:cubicBezTo>
                    <a:pt x="112" y="52"/>
                    <a:pt x="113" y="47"/>
                    <a:pt x="112" y="41"/>
                  </a:cubicBezTo>
                  <a:cubicBezTo>
                    <a:pt x="111" y="24"/>
                    <a:pt x="100" y="11"/>
                    <a:pt x="85" y="5"/>
                  </a:cubicBezTo>
                  <a:cubicBezTo>
                    <a:pt x="73" y="0"/>
                    <a:pt x="58" y="5"/>
                    <a:pt x="51" y="16"/>
                  </a:cubicBezTo>
                  <a:cubicBezTo>
                    <a:pt x="49" y="20"/>
                    <a:pt x="47" y="25"/>
                    <a:pt x="43" y="29"/>
                  </a:cubicBezTo>
                  <a:cubicBezTo>
                    <a:pt x="39" y="33"/>
                    <a:pt x="32" y="33"/>
                    <a:pt x="27" y="37"/>
                  </a:cubicBezTo>
                  <a:cubicBezTo>
                    <a:pt x="22" y="41"/>
                    <a:pt x="18" y="45"/>
                    <a:pt x="17" y="52"/>
                  </a:cubicBezTo>
                  <a:cubicBezTo>
                    <a:pt x="16" y="55"/>
                    <a:pt x="17" y="59"/>
                    <a:pt x="15" y="62"/>
                  </a:cubicBezTo>
                  <a:cubicBezTo>
                    <a:pt x="14" y="65"/>
                    <a:pt x="11" y="67"/>
                    <a:pt x="9" y="69"/>
                  </a:cubicBezTo>
                  <a:cubicBezTo>
                    <a:pt x="2" y="76"/>
                    <a:pt x="0" y="87"/>
                    <a:pt x="4" y="96"/>
                  </a:cubicBezTo>
                  <a:cubicBezTo>
                    <a:pt x="8" y="105"/>
                    <a:pt x="17" y="111"/>
                    <a:pt x="26" y="111"/>
                  </a:cubicBezTo>
                  <a:close/>
                </a:path>
              </a:pathLst>
            </a:custGeom>
            <a:solidFill>
              <a:srgbClr val="D18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11" name="íSḷídê" descr="65bb6294-7e3f-4c32-89ee-a4320121ae5b"/>
            <p:cNvSpPr/>
            <p:nvPr/>
          </p:nvSpPr>
          <p:spPr bwMode="auto">
            <a:xfrm>
              <a:off x="3662363" y="3073400"/>
              <a:ext cx="166688" cy="109538"/>
            </a:xfrm>
            <a:custGeom>
              <a:avLst/>
              <a:gdLst>
                <a:gd name="T0" fmla="*/ 34 w 38"/>
                <a:gd name="T1" fmla="*/ 19 h 25"/>
                <a:gd name="T2" fmla="*/ 37 w 38"/>
                <a:gd name="T3" fmla="*/ 20 h 25"/>
                <a:gd name="T4" fmla="*/ 38 w 38"/>
                <a:gd name="T5" fmla="*/ 21 h 25"/>
                <a:gd name="T6" fmla="*/ 37 w 38"/>
                <a:gd name="T7" fmla="*/ 23 h 25"/>
                <a:gd name="T8" fmla="*/ 31 w 38"/>
                <a:gd name="T9" fmla="*/ 25 h 25"/>
                <a:gd name="T10" fmla="*/ 4 w 38"/>
                <a:gd name="T11" fmla="*/ 24 h 25"/>
                <a:gd name="T12" fmla="*/ 3 w 38"/>
                <a:gd name="T13" fmla="*/ 24 h 25"/>
                <a:gd name="T14" fmla="*/ 2 w 38"/>
                <a:gd name="T15" fmla="*/ 23 h 25"/>
                <a:gd name="T16" fmla="*/ 1 w 38"/>
                <a:gd name="T17" fmla="*/ 14 h 25"/>
                <a:gd name="T18" fmla="*/ 3 w 38"/>
                <a:gd name="T19" fmla="*/ 4 h 25"/>
                <a:gd name="T20" fmla="*/ 4 w 38"/>
                <a:gd name="T21" fmla="*/ 1 h 25"/>
                <a:gd name="T22" fmla="*/ 5 w 38"/>
                <a:gd name="T23" fmla="*/ 1 h 25"/>
                <a:gd name="T24" fmla="*/ 14 w 38"/>
                <a:gd name="T25" fmla="*/ 0 h 25"/>
                <a:gd name="T26" fmla="*/ 14 w 38"/>
                <a:gd name="T27" fmla="*/ 10 h 25"/>
                <a:gd name="T28" fmla="*/ 34 w 38"/>
                <a:gd name="T2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5">
                  <a:moveTo>
                    <a:pt x="34" y="19"/>
                  </a:moveTo>
                  <a:cubicBezTo>
                    <a:pt x="35" y="19"/>
                    <a:pt x="36" y="19"/>
                    <a:pt x="37" y="20"/>
                  </a:cubicBezTo>
                  <a:cubicBezTo>
                    <a:pt x="37" y="20"/>
                    <a:pt x="38" y="21"/>
                    <a:pt x="38" y="21"/>
                  </a:cubicBezTo>
                  <a:cubicBezTo>
                    <a:pt x="38" y="22"/>
                    <a:pt x="38" y="22"/>
                    <a:pt x="37" y="23"/>
                  </a:cubicBezTo>
                  <a:cubicBezTo>
                    <a:pt x="36" y="25"/>
                    <a:pt x="33" y="25"/>
                    <a:pt x="31" y="25"/>
                  </a:cubicBezTo>
                  <a:cubicBezTo>
                    <a:pt x="22" y="24"/>
                    <a:pt x="13" y="24"/>
                    <a:pt x="4" y="24"/>
                  </a:cubicBezTo>
                  <a:cubicBezTo>
                    <a:pt x="4" y="24"/>
                    <a:pt x="3" y="24"/>
                    <a:pt x="3" y="24"/>
                  </a:cubicBezTo>
                  <a:cubicBezTo>
                    <a:pt x="3" y="24"/>
                    <a:pt x="2" y="23"/>
                    <a:pt x="2" y="23"/>
                  </a:cubicBezTo>
                  <a:cubicBezTo>
                    <a:pt x="0" y="20"/>
                    <a:pt x="1" y="17"/>
                    <a:pt x="1" y="14"/>
                  </a:cubicBezTo>
                  <a:cubicBezTo>
                    <a:pt x="2" y="11"/>
                    <a:pt x="3" y="7"/>
                    <a:pt x="3" y="4"/>
                  </a:cubicBezTo>
                  <a:cubicBezTo>
                    <a:pt x="3" y="3"/>
                    <a:pt x="3" y="2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8" y="0"/>
                    <a:pt x="11" y="0"/>
                    <a:pt x="14" y="0"/>
                  </a:cubicBezTo>
                  <a:cubicBezTo>
                    <a:pt x="13" y="0"/>
                    <a:pt x="13" y="9"/>
                    <a:pt x="14" y="10"/>
                  </a:cubicBezTo>
                  <a:cubicBezTo>
                    <a:pt x="16" y="18"/>
                    <a:pt x="27" y="19"/>
                    <a:pt x="34" y="19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12" name="îSlîḑé" descr="5305b6a7-1010-4d83-a770-cbe29d0e6c73"/>
            <p:cNvSpPr/>
            <p:nvPr/>
          </p:nvSpPr>
          <p:spPr bwMode="auto">
            <a:xfrm>
              <a:off x="3741738" y="1658938"/>
              <a:ext cx="79375" cy="127000"/>
            </a:xfrm>
            <a:custGeom>
              <a:avLst/>
              <a:gdLst>
                <a:gd name="T0" fmla="*/ 18 w 18"/>
                <a:gd name="T1" fmla="*/ 26 h 29"/>
                <a:gd name="T2" fmla="*/ 18 w 18"/>
                <a:gd name="T3" fmla="*/ 27 h 29"/>
                <a:gd name="T4" fmla="*/ 16 w 18"/>
                <a:gd name="T5" fmla="*/ 28 h 29"/>
                <a:gd name="T6" fmla="*/ 1 w 18"/>
                <a:gd name="T7" fmla="*/ 25 h 29"/>
                <a:gd name="T8" fmla="*/ 0 w 18"/>
                <a:gd name="T9" fmla="*/ 24 h 29"/>
                <a:gd name="T10" fmla="*/ 0 w 18"/>
                <a:gd name="T11" fmla="*/ 23 h 29"/>
                <a:gd name="T12" fmla="*/ 1 w 18"/>
                <a:gd name="T13" fmla="*/ 3 h 29"/>
                <a:gd name="T14" fmla="*/ 1 w 18"/>
                <a:gd name="T15" fmla="*/ 2 h 29"/>
                <a:gd name="T16" fmla="*/ 3 w 18"/>
                <a:gd name="T17" fmla="*/ 1 h 29"/>
                <a:gd name="T18" fmla="*/ 9 w 18"/>
                <a:gd name="T19" fmla="*/ 1 h 29"/>
                <a:gd name="T20" fmla="*/ 15 w 18"/>
                <a:gd name="T21" fmla="*/ 10 h 29"/>
                <a:gd name="T22" fmla="*/ 18 w 18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9">
                  <a:moveTo>
                    <a:pt x="18" y="26"/>
                  </a:moveTo>
                  <a:cubicBezTo>
                    <a:pt x="18" y="26"/>
                    <a:pt x="18" y="27"/>
                    <a:pt x="18" y="27"/>
                  </a:cubicBezTo>
                  <a:cubicBezTo>
                    <a:pt x="17" y="28"/>
                    <a:pt x="17" y="28"/>
                    <a:pt x="16" y="28"/>
                  </a:cubicBezTo>
                  <a:cubicBezTo>
                    <a:pt x="11" y="29"/>
                    <a:pt x="5" y="28"/>
                    <a:pt x="1" y="25"/>
                  </a:cubicBezTo>
                  <a:cubicBezTo>
                    <a:pt x="0" y="25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6"/>
                    <a:pt x="1" y="10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5" y="1"/>
                    <a:pt x="7" y="0"/>
                    <a:pt x="9" y="1"/>
                  </a:cubicBezTo>
                  <a:cubicBezTo>
                    <a:pt x="14" y="2"/>
                    <a:pt x="14" y="7"/>
                    <a:pt x="15" y="10"/>
                  </a:cubicBezTo>
                  <a:cubicBezTo>
                    <a:pt x="15" y="16"/>
                    <a:pt x="17" y="21"/>
                    <a:pt x="18" y="26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13" name="islîďé" descr="09f037df-8e30-405c-a3e4-b39b476a08dc"/>
            <p:cNvSpPr/>
            <p:nvPr/>
          </p:nvSpPr>
          <p:spPr bwMode="auto">
            <a:xfrm>
              <a:off x="3995738" y="1541463"/>
              <a:ext cx="104775" cy="152400"/>
            </a:xfrm>
            <a:custGeom>
              <a:avLst/>
              <a:gdLst>
                <a:gd name="T0" fmla="*/ 7 w 24"/>
                <a:gd name="T1" fmla="*/ 18 h 35"/>
                <a:gd name="T2" fmla="*/ 13 w 24"/>
                <a:gd name="T3" fmla="*/ 31 h 35"/>
                <a:gd name="T4" fmla="*/ 14 w 24"/>
                <a:gd name="T5" fmla="*/ 33 h 35"/>
                <a:gd name="T6" fmla="*/ 23 w 24"/>
                <a:gd name="T7" fmla="*/ 32 h 35"/>
                <a:gd name="T8" fmla="*/ 24 w 24"/>
                <a:gd name="T9" fmla="*/ 32 h 35"/>
                <a:gd name="T10" fmla="*/ 23 w 24"/>
                <a:gd name="T11" fmla="*/ 26 h 35"/>
                <a:gd name="T12" fmla="*/ 21 w 24"/>
                <a:gd name="T13" fmla="*/ 19 h 35"/>
                <a:gd name="T14" fmla="*/ 18 w 24"/>
                <a:gd name="T15" fmla="*/ 6 h 35"/>
                <a:gd name="T16" fmla="*/ 16 w 24"/>
                <a:gd name="T17" fmla="*/ 1 h 35"/>
                <a:gd name="T18" fmla="*/ 4 w 24"/>
                <a:gd name="T19" fmla="*/ 4 h 35"/>
                <a:gd name="T20" fmla="*/ 5 w 24"/>
                <a:gd name="T21" fmla="*/ 14 h 35"/>
                <a:gd name="T22" fmla="*/ 7 w 24"/>
                <a:gd name="T2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35">
                  <a:moveTo>
                    <a:pt x="7" y="18"/>
                  </a:moveTo>
                  <a:cubicBezTo>
                    <a:pt x="9" y="22"/>
                    <a:pt x="11" y="26"/>
                    <a:pt x="13" y="31"/>
                  </a:cubicBezTo>
                  <a:cubicBezTo>
                    <a:pt x="13" y="32"/>
                    <a:pt x="14" y="33"/>
                    <a:pt x="14" y="33"/>
                  </a:cubicBezTo>
                  <a:cubicBezTo>
                    <a:pt x="16" y="35"/>
                    <a:pt x="21" y="32"/>
                    <a:pt x="23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3" y="27"/>
                    <a:pt x="23" y="26"/>
                  </a:cubicBezTo>
                  <a:cubicBezTo>
                    <a:pt x="22" y="24"/>
                    <a:pt x="22" y="21"/>
                    <a:pt x="21" y="19"/>
                  </a:cubicBezTo>
                  <a:cubicBezTo>
                    <a:pt x="20" y="15"/>
                    <a:pt x="19" y="10"/>
                    <a:pt x="18" y="6"/>
                  </a:cubicBezTo>
                  <a:cubicBezTo>
                    <a:pt x="18" y="4"/>
                    <a:pt x="18" y="2"/>
                    <a:pt x="16" y="1"/>
                  </a:cubicBezTo>
                  <a:cubicBezTo>
                    <a:pt x="12" y="0"/>
                    <a:pt x="6" y="1"/>
                    <a:pt x="4" y="4"/>
                  </a:cubicBezTo>
                  <a:cubicBezTo>
                    <a:pt x="0" y="7"/>
                    <a:pt x="4" y="11"/>
                    <a:pt x="5" y="14"/>
                  </a:cubicBezTo>
                  <a:cubicBezTo>
                    <a:pt x="6" y="15"/>
                    <a:pt x="6" y="17"/>
                    <a:pt x="7" y="18"/>
                  </a:cubicBezTo>
                  <a:close/>
                </a:path>
              </a:pathLst>
            </a:custGeom>
            <a:solidFill>
              <a:srgbClr val="0094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14" name="îṧḻïďe" descr="56195e1e-45c0-4c1d-ae07-c7edc9ddcbaf"/>
            <p:cNvSpPr/>
            <p:nvPr/>
          </p:nvSpPr>
          <p:spPr bwMode="auto">
            <a:xfrm>
              <a:off x="3811588" y="1720850"/>
              <a:ext cx="293688" cy="266700"/>
            </a:xfrm>
            <a:custGeom>
              <a:avLst/>
              <a:gdLst>
                <a:gd name="T0" fmla="*/ 53 w 67"/>
                <a:gd name="T1" fmla="*/ 33 h 61"/>
                <a:gd name="T2" fmla="*/ 54 w 67"/>
                <a:gd name="T3" fmla="*/ 22 h 61"/>
                <a:gd name="T4" fmla="*/ 55 w 67"/>
                <a:gd name="T5" fmla="*/ 7 h 61"/>
                <a:gd name="T6" fmla="*/ 56 w 67"/>
                <a:gd name="T7" fmla="*/ 2 h 61"/>
                <a:gd name="T8" fmla="*/ 61 w 67"/>
                <a:gd name="T9" fmla="*/ 1 h 61"/>
                <a:gd name="T10" fmla="*/ 64 w 67"/>
                <a:gd name="T11" fmla="*/ 4 h 61"/>
                <a:gd name="T12" fmla="*/ 65 w 67"/>
                <a:gd name="T13" fmla="*/ 10 h 61"/>
                <a:gd name="T14" fmla="*/ 67 w 67"/>
                <a:gd name="T15" fmla="*/ 37 h 61"/>
                <a:gd name="T16" fmla="*/ 66 w 67"/>
                <a:gd name="T17" fmla="*/ 53 h 61"/>
                <a:gd name="T18" fmla="*/ 48 w 67"/>
                <a:gd name="T19" fmla="*/ 53 h 61"/>
                <a:gd name="T20" fmla="*/ 6 w 67"/>
                <a:gd name="T21" fmla="*/ 29 h 61"/>
                <a:gd name="T22" fmla="*/ 1 w 67"/>
                <a:gd name="T23" fmla="*/ 24 h 61"/>
                <a:gd name="T24" fmla="*/ 1 w 67"/>
                <a:gd name="T25" fmla="*/ 15 h 61"/>
                <a:gd name="T26" fmla="*/ 4 w 67"/>
                <a:gd name="T27" fmla="*/ 12 h 61"/>
                <a:gd name="T28" fmla="*/ 10 w 67"/>
                <a:gd name="T29" fmla="*/ 12 h 61"/>
                <a:gd name="T30" fmla="*/ 40 w 67"/>
                <a:gd name="T31" fmla="*/ 28 h 61"/>
                <a:gd name="T32" fmla="*/ 53 w 67"/>
                <a:gd name="T33" fmla="*/ 36 h 61"/>
                <a:gd name="T34" fmla="*/ 53 w 67"/>
                <a:gd name="T35" fmla="*/ 3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61">
                  <a:moveTo>
                    <a:pt x="53" y="33"/>
                  </a:moveTo>
                  <a:cubicBezTo>
                    <a:pt x="54" y="30"/>
                    <a:pt x="54" y="26"/>
                    <a:pt x="54" y="22"/>
                  </a:cubicBezTo>
                  <a:cubicBezTo>
                    <a:pt x="54" y="17"/>
                    <a:pt x="54" y="12"/>
                    <a:pt x="55" y="7"/>
                  </a:cubicBezTo>
                  <a:cubicBezTo>
                    <a:pt x="55" y="5"/>
                    <a:pt x="55" y="4"/>
                    <a:pt x="56" y="2"/>
                  </a:cubicBezTo>
                  <a:cubicBezTo>
                    <a:pt x="57" y="1"/>
                    <a:pt x="59" y="0"/>
                    <a:pt x="61" y="1"/>
                  </a:cubicBezTo>
                  <a:cubicBezTo>
                    <a:pt x="62" y="1"/>
                    <a:pt x="64" y="3"/>
                    <a:pt x="64" y="4"/>
                  </a:cubicBezTo>
                  <a:cubicBezTo>
                    <a:pt x="65" y="6"/>
                    <a:pt x="65" y="8"/>
                    <a:pt x="65" y="10"/>
                  </a:cubicBezTo>
                  <a:cubicBezTo>
                    <a:pt x="66" y="19"/>
                    <a:pt x="66" y="28"/>
                    <a:pt x="67" y="37"/>
                  </a:cubicBezTo>
                  <a:cubicBezTo>
                    <a:pt x="67" y="42"/>
                    <a:pt x="67" y="48"/>
                    <a:pt x="66" y="53"/>
                  </a:cubicBezTo>
                  <a:cubicBezTo>
                    <a:pt x="65" y="61"/>
                    <a:pt x="53" y="56"/>
                    <a:pt x="48" y="53"/>
                  </a:cubicBezTo>
                  <a:cubicBezTo>
                    <a:pt x="33" y="47"/>
                    <a:pt x="19" y="39"/>
                    <a:pt x="6" y="29"/>
                  </a:cubicBezTo>
                  <a:cubicBezTo>
                    <a:pt x="4" y="28"/>
                    <a:pt x="2" y="26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2" y="14"/>
                    <a:pt x="3" y="13"/>
                    <a:pt x="4" y="12"/>
                  </a:cubicBezTo>
                  <a:cubicBezTo>
                    <a:pt x="5" y="11"/>
                    <a:pt x="8" y="11"/>
                    <a:pt x="10" y="12"/>
                  </a:cubicBezTo>
                  <a:cubicBezTo>
                    <a:pt x="20" y="16"/>
                    <a:pt x="30" y="22"/>
                    <a:pt x="40" y="28"/>
                  </a:cubicBezTo>
                  <a:cubicBezTo>
                    <a:pt x="44" y="30"/>
                    <a:pt x="48" y="34"/>
                    <a:pt x="53" y="36"/>
                  </a:cubicBezTo>
                  <a:cubicBezTo>
                    <a:pt x="53" y="35"/>
                    <a:pt x="53" y="34"/>
                    <a:pt x="53" y="33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15" name="i$ḷiďe" descr="ef5da639-0ad2-434f-8a0b-bb9d71a40185"/>
            <p:cNvSpPr/>
            <p:nvPr/>
          </p:nvSpPr>
          <p:spPr bwMode="auto">
            <a:xfrm>
              <a:off x="3973513" y="1409700"/>
              <a:ext cx="307975" cy="219075"/>
            </a:xfrm>
            <a:custGeom>
              <a:avLst/>
              <a:gdLst>
                <a:gd name="T0" fmla="*/ 32 w 70"/>
                <a:gd name="T1" fmla="*/ 43 h 50"/>
                <a:gd name="T2" fmla="*/ 56 w 70"/>
                <a:gd name="T3" fmla="*/ 48 h 50"/>
                <a:gd name="T4" fmla="*/ 62 w 70"/>
                <a:gd name="T5" fmla="*/ 49 h 50"/>
                <a:gd name="T6" fmla="*/ 63 w 70"/>
                <a:gd name="T7" fmla="*/ 47 h 50"/>
                <a:gd name="T8" fmla="*/ 58 w 70"/>
                <a:gd name="T9" fmla="*/ 6 h 50"/>
                <a:gd name="T10" fmla="*/ 48 w 70"/>
                <a:gd name="T11" fmla="*/ 2 h 50"/>
                <a:gd name="T12" fmla="*/ 45 w 70"/>
                <a:gd name="T13" fmla="*/ 5 h 50"/>
                <a:gd name="T14" fmla="*/ 32 w 70"/>
                <a:gd name="T15" fmla="*/ 19 h 50"/>
                <a:gd name="T16" fmla="*/ 16 w 70"/>
                <a:gd name="T17" fmla="*/ 29 h 50"/>
                <a:gd name="T18" fmla="*/ 1 w 70"/>
                <a:gd name="T19" fmla="*/ 37 h 50"/>
                <a:gd name="T20" fmla="*/ 1 w 70"/>
                <a:gd name="T21" fmla="*/ 42 h 50"/>
                <a:gd name="T22" fmla="*/ 3 w 70"/>
                <a:gd name="T23" fmla="*/ 45 h 50"/>
                <a:gd name="T24" fmla="*/ 17 w 70"/>
                <a:gd name="T25" fmla="*/ 45 h 50"/>
                <a:gd name="T26" fmla="*/ 32 w 70"/>
                <a:gd name="T2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0">
                  <a:moveTo>
                    <a:pt x="32" y="43"/>
                  </a:moveTo>
                  <a:cubicBezTo>
                    <a:pt x="40" y="42"/>
                    <a:pt x="49" y="43"/>
                    <a:pt x="56" y="48"/>
                  </a:cubicBezTo>
                  <a:cubicBezTo>
                    <a:pt x="58" y="49"/>
                    <a:pt x="60" y="50"/>
                    <a:pt x="62" y="49"/>
                  </a:cubicBezTo>
                  <a:cubicBezTo>
                    <a:pt x="63" y="49"/>
                    <a:pt x="63" y="48"/>
                    <a:pt x="63" y="47"/>
                  </a:cubicBezTo>
                  <a:cubicBezTo>
                    <a:pt x="70" y="34"/>
                    <a:pt x="67" y="17"/>
                    <a:pt x="58" y="6"/>
                  </a:cubicBezTo>
                  <a:cubicBezTo>
                    <a:pt x="55" y="3"/>
                    <a:pt x="52" y="0"/>
                    <a:pt x="48" y="2"/>
                  </a:cubicBezTo>
                  <a:cubicBezTo>
                    <a:pt x="47" y="2"/>
                    <a:pt x="46" y="4"/>
                    <a:pt x="45" y="5"/>
                  </a:cubicBezTo>
                  <a:cubicBezTo>
                    <a:pt x="41" y="9"/>
                    <a:pt x="37" y="14"/>
                    <a:pt x="32" y="19"/>
                  </a:cubicBezTo>
                  <a:cubicBezTo>
                    <a:pt x="27" y="23"/>
                    <a:pt x="22" y="26"/>
                    <a:pt x="16" y="29"/>
                  </a:cubicBezTo>
                  <a:cubicBezTo>
                    <a:pt x="11" y="31"/>
                    <a:pt x="3" y="32"/>
                    <a:pt x="1" y="37"/>
                  </a:cubicBezTo>
                  <a:cubicBezTo>
                    <a:pt x="0" y="39"/>
                    <a:pt x="0" y="40"/>
                    <a:pt x="1" y="42"/>
                  </a:cubicBezTo>
                  <a:cubicBezTo>
                    <a:pt x="1" y="43"/>
                    <a:pt x="2" y="44"/>
                    <a:pt x="3" y="45"/>
                  </a:cubicBezTo>
                  <a:cubicBezTo>
                    <a:pt x="6" y="49"/>
                    <a:pt x="12" y="46"/>
                    <a:pt x="17" y="45"/>
                  </a:cubicBezTo>
                  <a:cubicBezTo>
                    <a:pt x="22" y="45"/>
                    <a:pt x="27" y="43"/>
                    <a:pt x="32" y="43"/>
                  </a:cubicBezTo>
                  <a:close/>
                </a:path>
              </a:pathLst>
            </a:custGeom>
            <a:solidFill>
              <a:srgbClr val="00B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16" name="iṡļïdê" descr="ded6bb54-06dc-4ae0-b94f-f80d2b89f557"/>
            <p:cNvSpPr/>
            <p:nvPr/>
          </p:nvSpPr>
          <p:spPr bwMode="auto">
            <a:xfrm>
              <a:off x="4035425" y="1638300"/>
              <a:ext cx="82550" cy="109538"/>
            </a:xfrm>
            <a:custGeom>
              <a:avLst/>
              <a:gdLst>
                <a:gd name="T0" fmla="*/ 14 w 19"/>
                <a:gd name="T1" fmla="*/ 1 h 25"/>
                <a:gd name="T2" fmla="*/ 15 w 19"/>
                <a:gd name="T3" fmla="*/ 1 h 25"/>
                <a:gd name="T4" fmla="*/ 16 w 19"/>
                <a:gd name="T5" fmla="*/ 3 h 25"/>
                <a:gd name="T6" fmla="*/ 18 w 19"/>
                <a:gd name="T7" fmla="*/ 10 h 25"/>
                <a:gd name="T8" fmla="*/ 19 w 19"/>
                <a:gd name="T9" fmla="*/ 13 h 25"/>
                <a:gd name="T10" fmla="*/ 14 w 19"/>
                <a:gd name="T11" fmla="*/ 25 h 25"/>
                <a:gd name="T12" fmla="*/ 6 w 19"/>
                <a:gd name="T13" fmla="*/ 24 h 25"/>
                <a:gd name="T14" fmla="*/ 4 w 19"/>
                <a:gd name="T15" fmla="*/ 24 h 25"/>
                <a:gd name="T16" fmla="*/ 4 w 19"/>
                <a:gd name="T17" fmla="*/ 22 h 25"/>
                <a:gd name="T18" fmla="*/ 1 w 19"/>
                <a:gd name="T19" fmla="*/ 11 h 25"/>
                <a:gd name="T20" fmla="*/ 1 w 19"/>
                <a:gd name="T21" fmla="*/ 7 h 25"/>
                <a:gd name="T22" fmla="*/ 5 w 19"/>
                <a:gd name="T23" fmla="*/ 4 h 25"/>
                <a:gd name="T24" fmla="*/ 10 w 19"/>
                <a:gd name="T25" fmla="*/ 1 h 25"/>
                <a:gd name="T26" fmla="*/ 14 w 19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5">
                  <a:moveTo>
                    <a:pt x="14" y="1"/>
                  </a:moveTo>
                  <a:cubicBezTo>
                    <a:pt x="14" y="1"/>
                    <a:pt x="14" y="1"/>
                    <a:pt x="15" y="1"/>
                  </a:cubicBezTo>
                  <a:cubicBezTo>
                    <a:pt x="15" y="1"/>
                    <a:pt x="16" y="2"/>
                    <a:pt x="16" y="3"/>
                  </a:cubicBezTo>
                  <a:cubicBezTo>
                    <a:pt x="17" y="5"/>
                    <a:pt x="18" y="8"/>
                    <a:pt x="18" y="10"/>
                  </a:cubicBezTo>
                  <a:cubicBezTo>
                    <a:pt x="19" y="11"/>
                    <a:pt x="19" y="12"/>
                    <a:pt x="19" y="13"/>
                  </a:cubicBezTo>
                  <a:cubicBezTo>
                    <a:pt x="19" y="16"/>
                    <a:pt x="13" y="20"/>
                    <a:pt x="14" y="25"/>
                  </a:cubicBezTo>
                  <a:cubicBezTo>
                    <a:pt x="14" y="25"/>
                    <a:pt x="8" y="23"/>
                    <a:pt x="6" y="24"/>
                  </a:cubicBezTo>
                  <a:cubicBezTo>
                    <a:pt x="5" y="24"/>
                    <a:pt x="4" y="24"/>
                    <a:pt x="4" y="24"/>
                  </a:cubicBezTo>
                  <a:cubicBezTo>
                    <a:pt x="4" y="24"/>
                    <a:pt x="4" y="23"/>
                    <a:pt x="4" y="22"/>
                  </a:cubicBezTo>
                  <a:cubicBezTo>
                    <a:pt x="3" y="19"/>
                    <a:pt x="2" y="15"/>
                    <a:pt x="1" y="11"/>
                  </a:cubicBezTo>
                  <a:cubicBezTo>
                    <a:pt x="1" y="10"/>
                    <a:pt x="0" y="8"/>
                    <a:pt x="1" y="7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1" y="0"/>
                    <a:pt x="13" y="0"/>
                    <a:pt x="14" y="1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17" name="îSļîďe" descr="5b61f8c6-93e0-438f-a55c-83eb98113b7a"/>
            <p:cNvSpPr/>
            <p:nvPr/>
          </p:nvSpPr>
          <p:spPr bwMode="auto">
            <a:xfrm>
              <a:off x="3829050" y="3073400"/>
              <a:ext cx="166688" cy="109538"/>
            </a:xfrm>
            <a:custGeom>
              <a:avLst/>
              <a:gdLst>
                <a:gd name="T0" fmla="*/ 34 w 38"/>
                <a:gd name="T1" fmla="*/ 19 h 25"/>
                <a:gd name="T2" fmla="*/ 37 w 38"/>
                <a:gd name="T3" fmla="*/ 20 h 25"/>
                <a:gd name="T4" fmla="*/ 38 w 38"/>
                <a:gd name="T5" fmla="*/ 21 h 25"/>
                <a:gd name="T6" fmla="*/ 38 w 38"/>
                <a:gd name="T7" fmla="*/ 23 h 25"/>
                <a:gd name="T8" fmla="*/ 31 w 38"/>
                <a:gd name="T9" fmla="*/ 25 h 25"/>
                <a:gd name="T10" fmla="*/ 4 w 38"/>
                <a:gd name="T11" fmla="*/ 24 h 25"/>
                <a:gd name="T12" fmla="*/ 3 w 38"/>
                <a:gd name="T13" fmla="*/ 24 h 25"/>
                <a:gd name="T14" fmla="*/ 2 w 38"/>
                <a:gd name="T15" fmla="*/ 23 h 25"/>
                <a:gd name="T16" fmla="*/ 1 w 38"/>
                <a:gd name="T17" fmla="*/ 14 h 25"/>
                <a:gd name="T18" fmla="*/ 3 w 38"/>
                <a:gd name="T19" fmla="*/ 4 h 25"/>
                <a:gd name="T20" fmla="*/ 4 w 38"/>
                <a:gd name="T21" fmla="*/ 1 h 25"/>
                <a:gd name="T22" fmla="*/ 5 w 38"/>
                <a:gd name="T23" fmla="*/ 1 h 25"/>
                <a:gd name="T24" fmla="*/ 14 w 38"/>
                <a:gd name="T25" fmla="*/ 0 h 25"/>
                <a:gd name="T26" fmla="*/ 14 w 38"/>
                <a:gd name="T27" fmla="*/ 10 h 25"/>
                <a:gd name="T28" fmla="*/ 34 w 38"/>
                <a:gd name="T2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5">
                  <a:moveTo>
                    <a:pt x="34" y="19"/>
                  </a:moveTo>
                  <a:cubicBezTo>
                    <a:pt x="35" y="19"/>
                    <a:pt x="36" y="19"/>
                    <a:pt x="37" y="20"/>
                  </a:cubicBezTo>
                  <a:cubicBezTo>
                    <a:pt x="37" y="20"/>
                    <a:pt x="38" y="21"/>
                    <a:pt x="38" y="21"/>
                  </a:cubicBezTo>
                  <a:cubicBezTo>
                    <a:pt x="38" y="22"/>
                    <a:pt x="38" y="22"/>
                    <a:pt x="38" y="23"/>
                  </a:cubicBezTo>
                  <a:cubicBezTo>
                    <a:pt x="36" y="25"/>
                    <a:pt x="33" y="25"/>
                    <a:pt x="31" y="25"/>
                  </a:cubicBezTo>
                  <a:cubicBezTo>
                    <a:pt x="22" y="24"/>
                    <a:pt x="13" y="24"/>
                    <a:pt x="4" y="24"/>
                  </a:cubicBezTo>
                  <a:cubicBezTo>
                    <a:pt x="4" y="24"/>
                    <a:pt x="3" y="24"/>
                    <a:pt x="3" y="24"/>
                  </a:cubicBezTo>
                  <a:cubicBezTo>
                    <a:pt x="3" y="24"/>
                    <a:pt x="2" y="23"/>
                    <a:pt x="2" y="23"/>
                  </a:cubicBezTo>
                  <a:cubicBezTo>
                    <a:pt x="0" y="20"/>
                    <a:pt x="1" y="17"/>
                    <a:pt x="1" y="14"/>
                  </a:cubicBezTo>
                  <a:cubicBezTo>
                    <a:pt x="2" y="11"/>
                    <a:pt x="3" y="7"/>
                    <a:pt x="3" y="4"/>
                  </a:cubicBezTo>
                  <a:cubicBezTo>
                    <a:pt x="3" y="3"/>
                    <a:pt x="3" y="2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8" y="0"/>
                    <a:pt x="11" y="0"/>
                    <a:pt x="14" y="0"/>
                  </a:cubicBezTo>
                  <a:cubicBezTo>
                    <a:pt x="13" y="0"/>
                    <a:pt x="13" y="9"/>
                    <a:pt x="14" y="10"/>
                  </a:cubicBezTo>
                  <a:cubicBezTo>
                    <a:pt x="16" y="18"/>
                    <a:pt x="27" y="19"/>
                    <a:pt x="34" y="19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18" name="išḷïde" descr="e7c16b29-4cbe-4301-b207-44d552f580bf"/>
            <p:cNvSpPr/>
            <p:nvPr/>
          </p:nvSpPr>
          <p:spPr bwMode="auto">
            <a:xfrm>
              <a:off x="3657600" y="2216150"/>
              <a:ext cx="273050" cy="884238"/>
            </a:xfrm>
            <a:custGeom>
              <a:avLst/>
              <a:gdLst>
                <a:gd name="T0" fmla="*/ 29 w 62"/>
                <a:gd name="T1" fmla="*/ 0 h 202"/>
                <a:gd name="T2" fmla="*/ 13 w 62"/>
                <a:gd name="T3" fmla="*/ 4 h 202"/>
                <a:gd name="T4" fmla="*/ 13 w 62"/>
                <a:gd name="T5" fmla="*/ 48 h 202"/>
                <a:gd name="T6" fmla="*/ 23 w 62"/>
                <a:gd name="T7" fmla="*/ 87 h 202"/>
                <a:gd name="T8" fmla="*/ 34 w 62"/>
                <a:gd name="T9" fmla="*/ 152 h 202"/>
                <a:gd name="T10" fmla="*/ 37 w 62"/>
                <a:gd name="T11" fmla="*/ 201 h 202"/>
                <a:gd name="T12" fmla="*/ 55 w 62"/>
                <a:gd name="T13" fmla="*/ 201 h 202"/>
                <a:gd name="T14" fmla="*/ 59 w 62"/>
                <a:gd name="T15" fmla="*/ 175 h 202"/>
                <a:gd name="T16" fmla="*/ 60 w 62"/>
                <a:gd name="T17" fmla="*/ 149 h 202"/>
                <a:gd name="T18" fmla="*/ 58 w 62"/>
                <a:gd name="T19" fmla="*/ 25 h 202"/>
                <a:gd name="T20" fmla="*/ 53 w 62"/>
                <a:gd name="T21" fmla="*/ 6 h 202"/>
                <a:gd name="T22" fmla="*/ 43 w 62"/>
                <a:gd name="T23" fmla="*/ 2 h 202"/>
                <a:gd name="T24" fmla="*/ 32 w 62"/>
                <a:gd name="T25" fmla="*/ 0 h 202"/>
                <a:gd name="T26" fmla="*/ 29 w 62"/>
                <a:gd name="T2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202">
                  <a:moveTo>
                    <a:pt x="29" y="0"/>
                  </a:moveTo>
                  <a:cubicBezTo>
                    <a:pt x="24" y="1"/>
                    <a:pt x="18" y="2"/>
                    <a:pt x="13" y="4"/>
                  </a:cubicBezTo>
                  <a:cubicBezTo>
                    <a:pt x="0" y="10"/>
                    <a:pt x="10" y="38"/>
                    <a:pt x="13" y="48"/>
                  </a:cubicBezTo>
                  <a:cubicBezTo>
                    <a:pt x="16" y="61"/>
                    <a:pt x="20" y="74"/>
                    <a:pt x="23" y="87"/>
                  </a:cubicBezTo>
                  <a:cubicBezTo>
                    <a:pt x="29" y="109"/>
                    <a:pt x="32" y="130"/>
                    <a:pt x="34" y="152"/>
                  </a:cubicBezTo>
                  <a:cubicBezTo>
                    <a:pt x="34" y="156"/>
                    <a:pt x="37" y="201"/>
                    <a:pt x="37" y="201"/>
                  </a:cubicBezTo>
                  <a:cubicBezTo>
                    <a:pt x="43" y="201"/>
                    <a:pt x="49" y="201"/>
                    <a:pt x="55" y="201"/>
                  </a:cubicBezTo>
                  <a:cubicBezTo>
                    <a:pt x="56" y="202"/>
                    <a:pt x="58" y="178"/>
                    <a:pt x="59" y="175"/>
                  </a:cubicBezTo>
                  <a:cubicBezTo>
                    <a:pt x="59" y="166"/>
                    <a:pt x="59" y="158"/>
                    <a:pt x="60" y="149"/>
                  </a:cubicBezTo>
                  <a:cubicBezTo>
                    <a:pt x="62" y="108"/>
                    <a:pt x="60" y="66"/>
                    <a:pt x="58" y="25"/>
                  </a:cubicBezTo>
                  <a:cubicBezTo>
                    <a:pt x="58" y="19"/>
                    <a:pt x="57" y="12"/>
                    <a:pt x="53" y="6"/>
                  </a:cubicBezTo>
                  <a:cubicBezTo>
                    <a:pt x="51" y="4"/>
                    <a:pt x="46" y="3"/>
                    <a:pt x="43" y="2"/>
                  </a:cubicBezTo>
                  <a:cubicBezTo>
                    <a:pt x="40" y="1"/>
                    <a:pt x="37" y="0"/>
                    <a:pt x="32" y="0"/>
                  </a:cubicBezTo>
                  <a:cubicBezTo>
                    <a:pt x="31" y="0"/>
                    <a:pt x="30" y="0"/>
                    <a:pt x="29" y="0"/>
                  </a:cubicBezTo>
                  <a:close/>
                </a:path>
              </a:pathLst>
            </a:custGeom>
            <a:solidFill>
              <a:srgbClr val="F35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19" name="ïşḷïďe" descr="c82e5f6b-bb80-471d-af10-ccbfeaa47f40"/>
            <p:cNvSpPr/>
            <p:nvPr/>
          </p:nvSpPr>
          <p:spPr bwMode="auto">
            <a:xfrm>
              <a:off x="3602038" y="2149475"/>
              <a:ext cx="209550" cy="950913"/>
            </a:xfrm>
            <a:custGeom>
              <a:avLst/>
              <a:gdLst>
                <a:gd name="T0" fmla="*/ 4 w 48"/>
                <a:gd name="T1" fmla="*/ 16 h 217"/>
                <a:gd name="T2" fmla="*/ 3 w 48"/>
                <a:gd name="T3" fmla="*/ 28 h 217"/>
                <a:gd name="T4" fmla="*/ 7 w 48"/>
                <a:gd name="T5" fmla="*/ 138 h 217"/>
                <a:gd name="T6" fmla="*/ 12 w 48"/>
                <a:gd name="T7" fmla="*/ 216 h 217"/>
                <a:gd name="T8" fmla="*/ 30 w 48"/>
                <a:gd name="T9" fmla="*/ 216 h 217"/>
                <a:gd name="T10" fmla="*/ 34 w 48"/>
                <a:gd name="T11" fmla="*/ 190 h 217"/>
                <a:gd name="T12" fmla="*/ 35 w 48"/>
                <a:gd name="T13" fmla="*/ 164 h 217"/>
                <a:gd name="T14" fmla="*/ 37 w 48"/>
                <a:gd name="T15" fmla="*/ 121 h 217"/>
                <a:gd name="T16" fmla="*/ 41 w 48"/>
                <a:gd name="T17" fmla="*/ 71 h 217"/>
                <a:gd name="T18" fmla="*/ 45 w 48"/>
                <a:gd name="T19" fmla="*/ 41 h 217"/>
                <a:gd name="T20" fmla="*/ 44 w 48"/>
                <a:gd name="T21" fmla="*/ 12 h 217"/>
                <a:gd name="T22" fmla="*/ 33 w 48"/>
                <a:gd name="T23" fmla="*/ 2 h 217"/>
                <a:gd name="T24" fmla="*/ 19 w 48"/>
                <a:gd name="T25" fmla="*/ 0 h 217"/>
                <a:gd name="T26" fmla="*/ 12 w 48"/>
                <a:gd name="T27" fmla="*/ 1 h 217"/>
                <a:gd name="T28" fmla="*/ 4 w 48"/>
                <a:gd name="T29" fmla="*/ 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217">
                  <a:moveTo>
                    <a:pt x="4" y="16"/>
                  </a:moveTo>
                  <a:cubicBezTo>
                    <a:pt x="3" y="20"/>
                    <a:pt x="3" y="24"/>
                    <a:pt x="3" y="28"/>
                  </a:cubicBezTo>
                  <a:cubicBezTo>
                    <a:pt x="0" y="65"/>
                    <a:pt x="4" y="102"/>
                    <a:pt x="7" y="138"/>
                  </a:cubicBezTo>
                  <a:cubicBezTo>
                    <a:pt x="8" y="164"/>
                    <a:pt x="10" y="190"/>
                    <a:pt x="12" y="216"/>
                  </a:cubicBezTo>
                  <a:cubicBezTo>
                    <a:pt x="18" y="216"/>
                    <a:pt x="24" y="216"/>
                    <a:pt x="30" y="216"/>
                  </a:cubicBezTo>
                  <a:cubicBezTo>
                    <a:pt x="31" y="217"/>
                    <a:pt x="33" y="193"/>
                    <a:pt x="34" y="190"/>
                  </a:cubicBezTo>
                  <a:cubicBezTo>
                    <a:pt x="34" y="181"/>
                    <a:pt x="34" y="173"/>
                    <a:pt x="35" y="164"/>
                  </a:cubicBezTo>
                  <a:cubicBezTo>
                    <a:pt x="35" y="149"/>
                    <a:pt x="36" y="135"/>
                    <a:pt x="37" y="121"/>
                  </a:cubicBezTo>
                  <a:cubicBezTo>
                    <a:pt x="38" y="104"/>
                    <a:pt x="39" y="87"/>
                    <a:pt x="41" y="71"/>
                  </a:cubicBezTo>
                  <a:cubicBezTo>
                    <a:pt x="42" y="61"/>
                    <a:pt x="43" y="51"/>
                    <a:pt x="45" y="41"/>
                  </a:cubicBezTo>
                  <a:cubicBezTo>
                    <a:pt x="46" y="32"/>
                    <a:pt x="48" y="21"/>
                    <a:pt x="44" y="12"/>
                  </a:cubicBezTo>
                  <a:cubicBezTo>
                    <a:pt x="42" y="8"/>
                    <a:pt x="38" y="4"/>
                    <a:pt x="33" y="2"/>
                  </a:cubicBezTo>
                  <a:cubicBezTo>
                    <a:pt x="29" y="0"/>
                    <a:pt x="24" y="0"/>
                    <a:pt x="19" y="0"/>
                  </a:cubicBezTo>
                  <a:cubicBezTo>
                    <a:pt x="17" y="0"/>
                    <a:pt x="14" y="1"/>
                    <a:pt x="12" y="1"/>
                  </a:cubicBezTo>
                  <a:cubicBezTo>
                    <a:pt x="6" y="4"/>
                    <a:pt x="5" y="11"/>
                    <a:pt x="4" y="16"/>
                  </a:cubicBezTo>
                  <a:close/>
                </a:path>
              </a:pathLst>
            </a:custGeom>
            <a:solidFill>
              <a:srgbClr val="F35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20" name="îṥ1îḋê" descr="a7ff08d1-1515-4489-b3d2-0864a7b68be9"/>
            <p:cNvSpPr/>
            <p:nvPr/>
          </p:nvSpPr>
          <p:spPr bwMode="auto">
            <a:xfrm>
              <a:off x="3609975" y="1357313"/>
              <a:ext cx="311150" cy="415925"/>
            </a:xfrm>
            <a:custGeom>
              <a:avLst/>
              <a:gdLst>
                <a:gd name="T0" fmla="*/ 49 w 71"/>
                <a:gd name="T1" fmla="*/ 73 h 95"/>
                <a:gd name="T2" fmla="*/ 22 w 71"/>
                <a:gd name="T3" fmla="*/ 23 h 95"/>
                <a:gd name="T4" fmla="*/ 48 w 71"/>
                <a:gd name="T5" fmla="*/ 74 h 95"/>
                <a:gd name="T6" fmla="*/ 49 w 71"/>
                <a:gd name="T7" fmla="*/ 7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95">
                  <a:moveTo>
                    <a:pt x="49" y="73"/>
                  </a:moveTo>
                  <a:cubicBezTo>
                    <a:pt x="71" y="54"/>
                    <a:pt x="53" y="0"/>
                    <a:pt x="22" y="23"/>
                  </a:cubicBezTo>
                  <a:cubicBezTo>
                    <a:pt x="0" y="38"/>
                    <a:pt x="22" y="95"/>
                    <a:pt x="48" y="74"/>
                  </a:cubicBezTo>
                  <a:cubicBezTo>
                    <a:pt x="48" y="74"/>
                    <a:pt x="49" y="73"/>
                    <a:pt x="49" y="73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21" name="iś1ïḍe" descr="2eac563e-c82c-40c5-af65-488389940b27"/>
            <p:cNvSpPr/>
            <p:nvPr/>
          </p:nvSpPr>
          <p:spPr bwMode="auto">
            <a:xfrm>
              <a:off x="3579813" y="1711325"/>
              <a:ext cx="341313" cy="587375"/>
            </a:xfrm>
            <a:custGeom>
              <a:avLst/>
              <a:gdLst>
                <a:gd name="T0" fmla="*/ 10 w 78"/>
                <a:gd name="T1" fmla="*/ 131 h 134"/>
                <a:gd name="T2" fmla="*/ 12 w 78"/>
                <a:gd name="T3" fmla="*/ 104 h 134"/>
                <a:gd name="T4" fmla="*/ 13 w 78"/>
                <a:gd name="T5" fmla="*/ 60 h 134"/>
                <a:gd name="T6" fmla="*/ 12 w 78"/>
                <a:gd name="T7" fmla="*/ 48 h 134"/>
                <a:gd name="T8" fmla="*/ 14 w 78"/>
                <a:gd name="T9" fmla="*/ 40 h 134"/>
                <a:gd name="T10" fmla="*/ 20 w 78"/>
                <a:gd name="T11" fmla="*/ 18 h 134"/>
                <a:gd name="T12" fmla="*/ 57 w 78"/>
                <a:gd name="T13" fmla="*/ 5 h 134"/>
                <a:gd name="T14" fmla="*/ 67 w 78"/>
                <a:gd name="T15" fmla="*/ 15 h 134"/>
                <a:gd name="T16" fmla="*/ 69 w 78"/>
                <a:gd name="T17" fmla="*/ 22 h 134"/>
                <a:gd name="T18" fmla="*/ 74 w 78"/>
                <a:gd name="T19" fmla="*/ 34 h 134"/>
                <a:gd name="T20" fmla="*/ 76 w 78"/>
                <a:gd name="T21" fmla="*/ 54 h 134"/>
                <a:gd name="T22" fmla="*/ 71 w 78"/>
                <a:gd name="T23" fmla="*/ 63 h 134"/>
                <a:gd name="T24" fmla="*/ 70 w 78"/>
                <a:gd name="T25" fmla="*/ 68 h 134"/>
                <a:gd name="T26" fmla="*/ 75 w 78"/>
                <a:gd name="T27" fmla="*/ 111 h 134"/>
                <a:gd name="T28" fmla="*/ 76 w 78"/>
                <a:gd name="T29" fmla="*/ 124 h 134"/>
                <a:gd name="T30" fmla="*/ 75 w 78"/>
                <a:gd name="T31" fmla="*/ 128 h 134"/>
                <a:gd name="T32" fmla="*/ 71 w 78"/>
                <a:gd name="T33" fmla="*/ 130 h 134"/>
                <a:gd name="T34" fmla="*/ 29 w 78"/>
                <a:gd name="T35" fmla="*/ 134 h 134"/>
                <a:gd name="T36" fmla="*/ 10 w 78"/>
                <a:gd name="T37" fmla="*/ 13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134">
                  <a:moveTo>
                    <a:pt x="10" y="131"/>
                  </a:moveTo>
                  <a:cubicBezTo>
                    <a:pt x="0" y="127"/>
                    <a:pt x="9" y="111"/>
                    <a:pt x="12" y="104"/>
                  </a:cubicBezTo>
                  <a:cubicBezTo>
                    <a:pt x="17" y="90"/>
                    <a:pt x="15" y="75"/>
                    <a:pt x="13" y="60"/>
                  </a:cubicBezTo>
                  <a:cubicBezTo>
                    <a:pt x="13" y="56"/>
                    <a:pt x="12" y="52"/>
                    <a:pt x="12" y="48"/>
                  </a:cubicBezTo>
                  <a:cubicBezTo>
                    <a:pt x="13" y="46"/>
                    <a:pt x="14" y="43"/>
                    <a:pt x="14" y="40"/>
                  </a:cubicBezTo>
                  <a:cubicBezTo>
                    <a:pt x="15" y="33"/>
                    <a:pt x="17" y="25"/>
                    <a:pt x="20" y="18"/>
                  </a:cubicBezTo>
                  <a:cubicBezTo>
                    <a:pt x="27" y="5"/>
                    <a:pt x="43" y="0"/>
                    <a:pt x="57" y="5"/>
                  </a:cubicBezTo>
                  <a:cubicBezTo>
                    <a:pt x="62" y="7"/>
                    <a:pt x="65" y="10"/>
                    <a:pt x="67" y="15"/>
                  </a:cubicBezTo>
                  <a:cubicBezTo>
                    <a:pt x="68" y="18"/>
                    <a:pt x="69" y="20"/>
                    <a:pt x="69" y="22"/>
                  </a:cubicBezTo>
                  <a:cubicBezTo>
                    <a:pt x="71" y="26"/>
                    <a:pt x="72" y="30"/>
                    <a:pt x="74" y="34"/>
                  </a:cubicBezTo>
                  <a:cubicBezTo>
                    <a:pt x="76" y="40"/>
                    <a:pt x="78" y="47"/>
                    <a:pt x="76" y="54"/>
                  </a:cubicBezTo>
                  <a:cubicBezTo>
                    <a:pt x="74" y="57"/>
                    <a:pt x="71" y="60"/>
                    <a:pt x="71" y="63"/>
                  </a:cubicBezTo>
                  <a:cubicBezTo>
                    <a:pt x="70" y="65"/>
                    <a:pt x="70" y="66"/>
                    <a:pt x="70" y="68"/>
                  </a:cubicBezTo>
                  <a:cubicBezTo>
                    <a:pt x="70" y="83"/>
                    <a:pt x="72" y="97"/>
                    <a:pt x="75" y="111"/>
                  </a:cubicBezTo>
                  <a:cubicBezTo>
                    <a:pt x="76" y="115"/>
                    <a:pt x="76" y="119"/>
                    <a:pt x="76" y="124"/>
                  </a:cubicBezTo>
                  <a:cubicBezTo>
                    <a:pt x="76" y="125"/>
                    <a:pt x="76" y="127"/>
                    <a:pt x="75" y="128"/>
                  </a:cubicBezTo>
                  <a:cubicBezTo>
                    <a:pt x="74" y="129"/>
                    <a:pt x="72" y="130"/>
                    <a:pt x="71" y="130"/>
                  </a:cubicBezTo>
                  <a:cubicBezTo>
                    <a:pt x="57" y="134"/>
                    <a:pt x="43" y="134"/>
                    <a:pt x="29" y="134"/>
                  </a:cubicBezTo>
                  <a:cubicBezTo>
                    <a:pt x="23" y="133"/>
                    <a:pt x="16" y="133"/>
                    <a:pt x="10" y="131"/>
                  </a:cubicBezTo>
                  <a:close/>
                </a:path>
              </a:pathLst>
            </a:custGeom>
            <a:solidFill>
              <a:srgbClr val="00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22" name="ïśḻíḓê" descr="316956f0-5f75-45a0-ad64-6f41e30ce14b"/>
            <p:cNvSpPr/>
            <p:nvPr/>
          </p:nvSpPr>
          <p:spPr bwMode="auto">
            <a:xfrm>
              <a:off x="3530600" y="1765300"/>
              <a:ext cx="263525" cy="458788"/>
            </a:xfrm>
            <a:custGeom>
              <a:avLst/>
              <a:gdLst>
                <a:gd name="T0" fmla="*/ 4 w 60"/>
                <a:gd name="T1" fmla="*/ 48 h 105"/>
                <a:gd name="T2" fmla="*/ 0 w 60"/>
                <a:gd name="T3" fmla="*/ 64 h 105"/>
                <a:gd name="T4" fmla="*/ 0 w 60"/>
                <a:gd name="T5" fmla="*/ 69 h 105"/>
                <a:gd name="T6" fmla="*/ 2 w 60"/>
                <a:gd name="T7" fmla="*/ 71 h 105"/>
                <a:gd name="T8" fmla="*/ 23 w 60"/>
                <a:gd name="T9" fmla="*/ 90 h 105"/>
                <a:gd name="T10" fmla="*/ 55 w 60"/>
                <a:gd name="T11" fmla="*/ 104 h 105"/>
                <a:gd name="T12" fmla="*/ 57 w 60"/>
                <a:gd name="T13" fmla="*/ 105 h 105"/>
                <a:gd name="T14" fmla="*/ 59 w 60"/>
                <a:gd name="T15" fmla="*/ 100 h 105"/>
                <a:gd name="T16" fmla="*/ 54 w 60"/>
                <a:gd name="T17" fmla="*/ 95 h 105"/>
                <a:gd name="T18" fmla="*/ 47 w 60"/>
                <a:gd name="T19" fmla="*/ 88 h 105"/>
                <a:gd name="T20" fmla="*/ 33 w 60"/>
                <a:gd name="T21" fmla="*/ 74 h 105"/>
                <a:gd name="T22" fmla="*/ 21 w 60"/>
                <a:gd name="T23" fmla="*/ 64 h 105"/>
                <a:gd name="T24" fmla="*/ 22 w 60"/>
                <a:gd name="T25" fmla="*/ 53 h 105"/>
                <a:gd name="T26" fmla="*/ 34 w 60"/>
                <a:gd name="T27" fmla="*/ 31 h 105"/>
                <a:gd name="T28" fmla="*/ 40 w 60"/>
                <a:gd name="T29" fmla="*/ 7 h 105"/>
                <a:gd name="T30" fmla="*/ 37 w 60"/>
                <a:gd name="T31" fmla="*/ 1 h 105"/>
                <a:gd name="T32" fmla="*/ 30 w 60"/>
                <a:gd name="T33" fmla="*/ 1 h 105"/>
                <a:gd name="T34" fmla="*/ 24 w 60"/>
                <a:gd name="T35" fmla="*/ 7 h 105"/>
                <a:gd name="T36" fmla="*/ 4 w 60"/>
                <a:gd name="T37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105">
                  <a:moveTo>
                    <a:pt x="4" y="48"/>
                  </a:moveTo>
                  <a:cubicBezTo>
                    <a:pt x="2" y="55"/>
                    <a:pt x="1" y="61"/>
                    <a:pt x="0" y="64"/>
                  </a:cubicBezTo>
                  <a:cubicBezTo>
                    <a:pt x="0" y="66"/>
                    <a:pt x="0" y="67"/>
                    <a:pt x="0" y="69"/>
                  </a:cubicBezTo>
                  <a:cubicBezTo>
                    <a:pt x="1" y="70"/>
                    <a:pt x="1" y="71"/>
                    <a:pt x="2" y="71"/>
                  </a:cubicBezTo>
                  <a:cubicBezTo>
                    <a:pt x="9" y="80"/>
                    <a:pt x="13" y="86"/>
                    <a:pt x="23" y="90"/>
                  </a:cubicBezTo>
                  <a:cubicBezTo>
                    <a:pt x="34" y="96"/>
                    <a:pt x="44" y="100"/>
                    <a:pt x="55" y="104"/>
                  </a:cubicBezTo>
                  <a:cubicBezTo>
                    <a:pt x="56" y="105"/>
                    <a:pt x="56" y="105"/>
                    <a:pt x="57" y="105"/>
                  </a:cubicBezTo>
                  <a:cubicBezTo>
                    <a:pt x="59" y="105"/>
                    <a:pt x="60" y="102"/>
                    <a:pt x="59" y="100"/>
                  </a:cubicBezTo>
                  <a:cubicBezTo>
                    <a:pt x="59" y="98"/>
                    <a:pt x="56" y="96"/>
                    <a:pt x="54" y="95"/>
                  </a:cubicBezTo>
                  <a:cubicBezTo>
                    <a:pt x="52" y="92"/>
                    <a:pt x="50" y="90"/>
                    <a:pt x="47" y="88"/>
                  </a:cubicBezTo>
                  <a:cubicBezTo>
                    <a:pt x="43" y="83"/>
                    <a:pt x="38" y="79"/>
                    <a:pt x="33" y="74"/>
                  </a:cubicBezTo>
                  <a:cubicBezTo>
                    <a:pt x="29" y="71"/>
                    <a:pt x="25" y="67"/>
                    <a:pt x="21" y="64"/>
                  </a:cubicBezTo>
                  <a:cubicBezTo>
                    <a:pt x="18" y="61"/>
                    <a:pt x="21" y="56"/>
                    <a:pt x="22" y="53"/>
                  </a:cubicBezTo>
                  <a:cubicBezTo>
                    <a:pt x="26" y="45"/>
                    <a:pt x="29" y="37"/>
                    <a:pt x="34" y="31"/>
                  </a:cubicBezTo>
                  <a:cubicBezTo>
                    <a:pt x="39" y="24"/>
                    <a:pt x="42" y="15"/>
                    <a:pt x="40" y="7"/>
                  </a:cubicBezTo>
                  <a:cubicBezTo>
                    <a:pt x="40" y="5"/>
                    <a:pt x="39" y="3"/>
                    <a:pt x="37" y="1"/>
                  </a:cubicBezTo>
                  <a:cubicBezTo>
                    <a:pt x="35" y="0"/>
                    <a:pt x="32" y="0"/>
                    <a:pt x="30" y="1"/>
                  </a:cubicBezTo>
                  <a:cubicBezTo>
                    <a:pt x="28" y="3"/>
                    <a:pt x="26" y="5"/>
                    <a:pt x="24" y="7"/>
                  </a:cubicBezTo>
                  <a:cubicBezTo>
                    <a:pt x="16" y="19"/>
                    <a:pt x="9" y="33"/>
                    <a:pt x="4" y="48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23" name="işḻïḑe" descr="b0a13269-3d1f-49f2-b3d3-fce326872391"/>
            <p:cNvSpPr/>
            <p:nvPr/>
          </p:nvSpPr>
          <p:spPr bwMode="auto">
            <a:xfrm>
              <a:off x="3614738" y="1397000"/>
              <a:ext cx="219075" cy="296863"/>
            </a:xfrm>
            <a:custGeom>
              <a:avLst/>
              <a:gdLst>
                <a:gd name="T0" fmla="*/ 18 w 50"/>
                <a:gd name="T1" fmla="*/ 57 h 68"/>
                <a:gd name="T2" fmla="*/ 12 w 50"/>
                <a:gd name="T3" fmla="*/ 66 h 68"/>
                <a:gd name="T4" fmla="*/ 10 w 50"/>
                <a:gd name="T5" fmla="*/ 55 h 68"/>
                <a:gd name="T6" fmla="*/ 8 w 50"/>
                <a:gd name="T7" fmla="*/ 49 h 68"/>
                <a:gd name="T8" fmla="*/ 6 w 50"/>
                <a:gd name="T9" fmla="*/ 14 h 68"/>
                <a:gd name="T10" fmla="*/ 9 w 50"/>
                <a:gd name="T11" fmla="*/ 10 h 68"/>
                <a:gd name="T12" fmla="*/ 37 w 50"/>
                <a:gd name="T13" fmla="*/ 1 h 68"/>
                <a:gd name="T14" fmla="*/ 47 w 50"/>
                <a:gd name="T15" fmla="*/ 5 h 68"/>
                <a:gd name="T16" fmla="*/ 50 w 50"/>
                <a:gd name="T17" fmla="*/ 12 h 68"/>
                <a:gd name="T18" fmla="*/ 41 w 50"/>
                <a:gd name="T19" fmla="*/ 22 h 68"/>
                <a:gd name="T20" fmla="*/ 29 w 50"/>
                <a:gd name="T21" fmla="*/ 27 h 68"/>
                <a:gd name="T22" fmla="*/ 20 w 50"/>
                <a:gd name="T23" fmla="*/ 40 h 68"/>
                <a:gd name="T24" fmla="*/ 18 w 50"/>
                <a:gd name="T25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68">
                  <a:moveTo>
                    <a:pt x="18" y="57"/>
                  </a:moveTo>
                  <a:cubicBezTo>
                    <a:pt x="17" y="59"/>
                    <a:pt x="15" y="68"/>
                    <a:pt x="12" y="66"/>
                  </a:cubicBezTo>
                  <a:cubicBezTo>
                    <a:pt x="9" y="65"/>
                    <a:pt x="10" y="58"/>
                    <a:pt x="10" y="55"/>
                  </a:cubicBezTo>
                  <a:cubicBezTo>
                    <a:pt x="9" y="53"/>
                    <a:pt x="9" y="51"/>
                    <a:pt x="8" y="49"/>
                  </a:cubicBezTo>
                  <a:cubicBezTo>
                    <a:pt x="5" y="37"/>
                    <a:pt x="0" y="26"/>
                    <a:pt x="6" y="14"/>
                  </a:cubicBezTo>
                  <a:cubicBezTo>
                    <a:pt x="7" y="13"/>
                    <a:pt x="8" y="11"/>
                    <a:pt x="9" y="10"/>
                  </a:cubicBezTo>
                  <a:cubicBezTo>
                    <a:pt x="15" y="3"/>
                    <a:pt x="28" y="0"/>
                    <a:pt x="37" y="1"/>
                  </a:cubicBezTo>
                  <a:cubicBezTo>
                    <a:pt x="41" y="1"/>
                    <a:pt x="45" y="2"/>
                    <a:pt x="47" y="5"/>
                  </a:cubicBezTo>
                  <a:cubicBezTo>
                    <a:pt x="49" y="7"/>
                    <a:pt x="50" y="10"/>
                    <a:pt x="50" y="12"/>
                  </a:cubicBezTo>
                  <a:cubicBezTo>
                    <a:pt x="49" y="17"/>
                    <a:pt x="45" y="20"/>
                    <a:pt x="41" y="22"/>
                  </a:cubicBezTo>
                  <a:cubicBezTo>
                    <a:pt x="37" y="24"/>
                    <a:pt x="33" y="25"/>
                    <a:pt x="29" y="27"/>
                  </a:cubicBezTo>
                  <a:cubicBezTo>
                    <a:pt x="23" y="30"/>
                    <a:pt x="19" y="34"/>
                    <a:pt x="20" y="40"/>
                  </a:cubicBezTo>
                  <a:cubicBezTo>
                    <a:pt x="20" y="46"/>
                    <a:pt x="19" y="51"/>
                    <a:pt x="18" y="57"/>
                  </a:cubicBezTo>
                  <a:close/>
                </a:path>
              </a:pathLst>
            </a:custGeom>
            <a:solidFill>
              <a:srgbClr val="D18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24" name="íslîḍê" descr="276d0f08-7303-4f14-bfd8-25e99b1eaaae"/>
            <p:cNvSpPr/>
            <p:nvPr/>
          </p:nvSpPr>
          <p:spPr bwMode="auto">
            <a:xfrm>
              <a:off x="3675063" y="1566863"/>
              <a:ext cx="39688" cy="71438"/>
            </a:xfrm>
            <a:custGeom>
              <a:avLst/>
              <a:gdLst>
                <a:gd name="T0" fmla="*/ 9 w 9"/>
                <a:gd name="T1" fmla="*/ 7 h 16"/>
                <a:gd name="T2" fmla="*/ 6 w 9"/>
                <a:gd name="T3" fmla="*/ 16 h 16"/>
                <a:gd name="T4" fmla="*/ 1 w 9"/>
                <a:gd name="T5" fmla="*/ 9 h 16"/>
                <a:gd name="T6" fmla="*/ 3 w 9"/>
                <a:gd name="T7" fmla="*/ 1 h 16"/>
                <a:gd name="T8" fmla="*/ 9 w 9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9" y="7"/>
                  </a:moveTo>
                  <a:cubicBezTo>
                    <a:pt x="9" y="11"/>
                    <a:pt x="8" y="15"/>
                    <a:pt x="6" y="16"/>
                  </a:cubicBezTo>
                  <a:cubicBezTo>
                    <a:pt x="4" y="16"/>
                    <a:pt x="1" y="13"/>
                    <a:pt x="1" y="9"/>
                  </a:cubicBezTo>
                  <a:cubicBezTo>
                    <a:pt x="0" y="5"/>
                    <a:pt x="1" y="1"/>
                    <a:pt x="3" y="1"/>
                  </a:cubicBezTo>
                  <a:cubicBezTo>
                    <a:pt x="5" y="0"/>
                    <a:pt x="8" y="3"/>
                    <a:pt x="9" y="7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25" name="íṩļíḍé" descr="ad3b0337-60e3-4963-8ec5-6262d8053b3f"/>
            <p:cNvSpPr/>
            <p:nvPr/>
          </p:nvSpPr>
          <p:spPr bwMode="auto">
            <a:xfrm>
              <a:off x="3746500" y="2181225"/>
              <a:ext cx="149225" cy="134938"/>
            </a:xfrm>
            <a:custGeom>
              <a:avLst/>
              <a:gdLst>
                <a:gd name="T0" fmla="*/ 12 w 34"/>
                <a:gd name="T1" fmla="*/ 4 h 31"/>
                <a:gd name="T2" fmla="*/ 13 w 34"/>
                <a:gd name="T3" fmla="*/ 5 h 31"/>
                <a:gd name="T4" fmla="*/ 21 w 34"/>
                <a:gd name="T5" fmla="*/ 5 h 31"/>
                <a:gd name="T6" fmla="*/ 30 w 34"/>
                <a:gd name="T7" fmla="*/ 10 h 31"/>
                <a:gd name="T8" fmla="*/ 30 w 34"/>
                <a:gd name="T9" fmla="*/ 11 h 31"/>
                <a:gd name="T10" fmla="*/ 29 w 34"/>
                <a:gd name="T11" fmla="*/ 12 h 31"/>
                <a:gd name="T12" fmla="*/ 28 w 34"/>
                <a:gd name="T13" fmla="*/ 12 h 31"/>
                <a:gd name="T14" fmla="*/ 22 w 34"/>
                <a:gd name="T15" fmla="*/ 11 h 31"/>
                <a:gd name="T16" fmla="*/ 29 w 34"/>
                <a:gd name="T17" fmla="*/ 20 h 31"/>
                <a:gd name="T18" fmla="*/ 32 w 34"/>
                <a:gd name="T19" fmla="*/ 21 h 31"/>
                <a:gd name="T20" fmla="*/ 34 w 34"/>
                <a:gd name="T21" fmla="*/ 22 h 31"/>
                <a:gd name="T22" fmla="*/ 33 w 34"/>
                <a:gd name="T23" fmla="*/ 25 h 31"/>
                <a:gd name="T24" fmla="*/ 31 w 34"/>
                <a:gd name="T25" fmla="*/ 26 h 31"/>
                <a:gd name="T26" fmla="*/ 24 w 34"/>
                <a:gd name="T27" fmla="*/ 29 h 31"/>
                <a:gd name="T28" fmla="*/ 9 w 34"/>
                <a:gd name="T29" fmla="*/ 19 h 31"/>
                <a:gd name="T30" fmla="*/ 1 w 34"/>
                <a:gd name="T31" fmla="*/ 7 h 31"/>
                <a:gd name="T32" fmla="*/ 0 w 34"/>
                <a:gd name="T33" fmla="*/ 6 h 31"/>
                <a:gd name="T34" fmla="*/ 0 w 34"/>
                <a:gd name="T35" fmla="*/ 6 h 31"/>
                <a:gd name="T36" fmla="*/ 5 w 34"/>
                <a:gd name="T37" fmla="*/ 1 h 31"/>
                <a:gd name="T38" fmla="*/ 5 w 34"/>
                <a:gd name="T39" fmla="*/ 0 h 31"/>
                <a:gd name="T40" fmla="*/ 6 w 34"/>
                <a:gd name="T41" fmla="*/ 0 h 31"/>
                <a:gd name="T42" fmla="*/ 12 w 34"/>
                <a:gd name="T4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31">
                  <a:moveTo>
                    <a:pt x="12" y="4"/>
                  </a:moveTo>
                  <a:cubicBezTo>
                    <a:pt x="13" y="4"/>
                    <a:pt x="13" y="5"/>
                    <a:pt x="13" y="5"/>
                  </a:cubicBezTo>
                  <a:cubicBezTo>
                    <a:pt x="16" y="5"/>
                    <a:pt x="18" y="4"/>
                    <a:pt x="21" y="5"/>
                  </a:cubicBezTo>
                  <a:cubicBezTo>
                    <a:pt x="24" y="5"/>
                    <a:pt x="29" y="7"/>
                    <a:pt x="30" y="10"/>
                  </a:cubicBezTo>
                  <a:cubicBezTo>
                    <a:pt x="30" y="10"/>
                    <a:pt x="30" y="11"/>
                    <a:pt x="30" y="11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7" y="12"/>
                    <a:pt x="22" y="9"/>
                    <a:pt x="22" y="11"/>
                  </a:cubicBezTo>
                  <a:cubicBezTo>
                    <a:pt x="21" y="13"/>
                    <a:pt x="27" y="20"/>
                    <a:pt x="29" y="20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33" y="21"/>
                    <a:pt x="33" y="21"/>
                    <a:pt x="34" y="22"/>
                  </a:cubicBezTo>
                  <a:cubicBezTo>
                    <a:pt x="34" y="23"/>
                    <a:pt x="34" y="24"/>
                    <a:pt x="33" y="25"/>
                  </a:cubicBezTo>
                  <a:cubicBezTo>
                    <a:pt x="33" y="25"/>
                    <a:pt x="32" y="26"/>
                    <a:pt x="31" y="26"/>
                  </a:cubicBezTo>
                  <a:cubicBezTo>
                    <a:pt x="29" y="28"/>
                    <a:pt x="27" y="29"/>
                    <a:pt x="24" y="29"/>
                  </a:cubicBezTo>
                  <a:cubicBezTo>
                    <a:pt x="17" y="31"/>
                    <a:pt x="13" y="25"/>
                    <a:pt x="9" y="19"/>
                  </a:cubicBezTo>
                  <a:cubicBezTo>
                    <a:pt x="7" y="14"/>
                    <a:pt x="4" y="11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3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2"/>
                    <a:pt x="10" y="3"/>
                    <a:pt x="12" y="4"/>
                  </a:cubicBezTo>
                  <a:close/>
                </a:path>
              </a:pathLst>
            </a:cu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26" name="îsḻîḍé" descr="23964ba1-4c56-460a-8b2c-4093416f3f44"/>
            <p:cNvSpPr/>
            <p:nvPr/>
          </p:nvSpPr>
          <p:spPr bwMode="auto">
            <a:xfrm>
              <a:off x="3602038" y="1444625"/>
              <a:ext cx="319088" cy="96838"/>
            </a:xfrm>
            <a:custGeom>
              <a:avLst/>
              <a:gdLst>
                <a:gd name="T0" fmla="*/ 201 w 201"/>
                <a:gd name="T1" fmla="*/ 14 h 61"/>
                <a:gd name="T2" fmla="*/ 2 w 201"/>
                <a:gd name="T3" fmla="*/ 61 h 61"/>
                <a:gd name="T4" fmla="*/ 0 w 201"/>
                <a:gd name="T5" fmla="*/ 47 h 61"/>
                <a:gd name="T6" fmla="*/ 198 w 201"/>
                <a:gd name="T7" fmla="*/ 0 h 61"/>
                <a:gd name="T8" fmla="*/ 201 w 201"/>
                <a:gd name="T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61">
                  <a:moveTo>
                    <a:pt x="201" y="14"/>
                  </a:moveTo>
                  <a:lnTo>
                    <a:pt x="2" y="61"/>
                  </a:lnTo>
                  <a:lnTo>
                    <a:pt x="0" y="47"/>
                  </a:lnTo>
                  <a:lnTo>
                    <a:pt x="198" y="0"/>
                  </a:lnTo>
                  <a:lnTo>
                    <a:pt x="201" y="14"/>
                  </a:lnTo>
                  <a:close/>
                </a:path>
              </a:pathLst>
            </a:custGeom>
            <a:solidFill>
              <a:srgbClr val="FCB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27" name="ï$ľídé" descr="b6141276-ccd2-4633-8d73-c3e0c7f5adc3"/>
            <p:cNvSpPr/>
            <p:nvPr/>
          </p:nvSpPr>
          <p:spPr bwMode="auto">
            <a:xfrm>
              <a:off x="3597275" y="1344613"/>
              <a:ext cx="271463" cy="169863"/>
            </a:xfrm>
            <a:custGeom>
              <a:avLst/>
              <a:gdLst>
                <a:gd name="T0" fmla="*/ 4 w 62"/>
                <a:gd name="T1" fmla="*/ 39 h 39"/>
                <a:gd name="T2" fmla="*/ 26 w 62"/>
                <a:gd name="T3" fmla="*/ 4 h 39"/>
                <a:gd name="T4" fmla="*/ 62 w 62"/>
                <a:gd name="T5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39">
                  <a:moveTo>
                    <a:pt x="4" y="39"/>
                  </a:moveTo>
                  <a:cubicBezTo>
                    <a:pt x="0" y="23"/>
                    <a:pt x="10" y="7"/>
                    <a:pt x="26" y="4"/>
                  </a:cubicBezTo>
                  <a:cubicBezTo>
                    <a:pt x="42" y="0"/>
                    <a:pt x="58" y="10"/>
                    <a:pt x="62" y="26"/>
                  </a:cubicBezTo>
                </a:path>
              </a:pathLst>
            </a:custGeom>
            <a:solidFill>
              <a:srgbClr val="FCB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28" name="iṩlïḑê" descr="b568ef9b-26f1-4644-a5c6-896e344a2e10"/>
            <p:cNvSpPr/>
            <p:nvPr/>
          </p:nvSpPr>
          <p:spPr bwMode="auto">
            <a:xfrm>
              <a:off x="4167188" y="1397000"/>
              <a:ext cx="109538" cy="244475"/>
            </a:xfrm>
            <a:custGeom>
              <a:avLst/>
              <a:gdLst>
                <a:gd name="T0" fmla="*/ 22 w 25"/>
                <a:gd name="T1" fmla="*/ 26 h 56"/>
                <a:gd name="T2" fmla="*/ 19 w 25"/>
                <a:gd name="T3" fmla="*/ 55 h 56"/>
                <a:gd name="T4" fmla="*/ 4 w 25"/>
                <a:gd name="T5" fmla="*/ 30 h 56"/>
                <a:gd name="T6" fmla="*/ 6 w 25"/>
                <a:gd name="T7" fmla="*/ 1 h 56"/>
                <a:gd name="T8" fmla="*/ 22 w 25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6">
                  <a:moveTo>
                    <a:pt x="22" y="26"/>
                  </a:moveTo>
                  <a:cubicBezTo>
                    <a:pt x="25" y="41"/>
                    <a:pt x="24" y="54"/>
                    <a:pt x="19" y="55"/>
                  </a:cubicBezTo>
                  <a:cubicBezTo>
                    <a:pt x="14" y="56"/>
                    <a:pt x="7" y="45"/>
                    <a:pt x="4" y="30"/>
                  </a:cubicBezTo>
                  <a:cubicBezTo>
                    <a:pt x="0" y="15"/>
                    <a:pt x="1" y="2"/>
                    <a:pt x="6" y="1"/>
                  </a:cubicBezTo>
                  <a:cubicBezTo>
                    <a:pt x="11" y="0"/>
                    <a:pt x="18" y="11"/>
                    <a:pt x="22" y="26"/>
                  </a:cubicBezTo>
                  <a:close/>
                </a:path>
              </a:pathLst>
            </a:custGeom>
            <a:solidFill>
              <a:srgbClr val="0094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29" name="iṣḻiḋe" descr="a7c9446c-a75f-49b4-b496-cb3d92537378"/>
            <p:cNvSpPr/>
            <p:nvPr/>
          </p:nvSpPr>
          <p:spPr bwMode="auto">
            <a:xfrm>
              <a:off x="5003800" y="5400675"/>
              <a:ext cx="2214563" cy="296863"/>
            </a:xfrm>
            <a:prstGeom prst="rect">
              <a:avLst/>
            </a:prstGeom>
            <a:solidFill>
              <a:srgbClr val="F86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  <p:sp>
          <p:nvSpPr>
            <p:cNvPr id="130" name="îṥḻiḑê" descr="93a526ed-6a28-4afe-a430-73b7ef66f90c"/>
            <p:cNvSpPr/>
            <p:nvPr/>
          </p:nvSpPr>
          <p:spPr bwMode="auto">
            <a:xfrm>
              <a:off x="3425825" y="3182938"/>
              <a:ext cx="741363" cy="2514600"/>
            </a:xfrm>
            <a:prstGeom prst="rect">
              <a:avLst/>
            </a:prstGeom>
            <a:solidFill>
              <a:srgbClr val="FAA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pPr algn="ctr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sp>
        <p:nvSpPr>
          <p:cNvPr id="13" name="文本框 12"/>
          <p:cNvSpPr txBox="1"/>
          <p:nvPr/>
        </p:nvSpPr>
        <p:spPr>
          <a:xfrm>
            <a:off x="681315" y="233020"/>
            <a:ext cx="2586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项目概述 </a:t>
            </a:r>
            <a:r>
              <a:rPr lang="en-US" altLang="zh-CN" sz="2000" b="1" dirty="0"/>
              <a:t>– </a:t>
            </a:r>
            <a:r>
              <a:rPr lang="zh-CN" altLang="en-US" sz="2000" b="1" dirty="0"/>
              <a:t>需求分析</a:t>
            </a:r>
            <a:endParaRPr lang="zh-CN" altLang="en-US" sz="20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  <p:sp>
        <p:nvSpPr>
          <p:cNvPr id="21" name="Title" descr="68126f33-4985-43fb-b17f-385c5041e9af"/>
          <p:cNvSpPr txBox="1"/>
          <p:nvPr/>
        </p:nvSpPr>
        <p:spPr>
          <a:xfrm>
            <a:off x="853676" y="555534"/>
            <a:ext cx="7295008" cy="499689"/>
          </a:xfrm>
          <a:prstGeom prst="rect">
            <a:avLst/>
          </a:prstGeom>
          <a:noFill/>
        </p:spPr>
        <p:txBody>
          <a:bodyPr vert="horz" wrap="square" rtlCol="0" anchorCtr="0">
            <a:normAutofit/>
          </a:bodyPr>
          <a:lstStyle/>
          <a:p>
            <a:pPr algn="l"/>
            <a:r>
              <a:rPr lang="en-US" sz="1600" i="0" u="none" dirty="0" err="1">
                <a:solidFill>
                  <a:srgbClr val="2F2F2F"/>
                </a:solidFill>
                <a:latin typeface="+mj-lt"/>
                <a:ea typeface="微软雅黑 Light" panose="020B0502040204020203" charset="-122"/>
              </a:rPr>
              <a:t>剖析PC</a:t>
            </a:r>
            <a:r>
              <a:rPr lang="zh-CN" altLang="en-US" sz="1600" i="0" u="none" dirty="0">
                <a:solidFill>
                  <a:srgbClr val="2F2F2F"/>
                </a:solidFill>
                <a:latin typeface="+mj-lt"/>
                <a:ea typeface="微软雅黑 Light" panose="020B0502040204020203" charset="-122"/>
              </a:rPr>
              <a:t>硬件站</a:t>
            </a:r>
            <a:r>
              <a:rPr lang="en-US" sz="1600" i="0" u="none" dirty="0" err="1">
                <a:solidFill>
                  <a:srgbClr val="2F2F2F"/>
                </a:solidFill>
                <a:latin typeface="+mj-lt"/>
                <a:ea typeface="微软雅黑 Light" panose="020B0502040204020203" charset="-122"/>
              </a:rPr>
              <a:t>测试存在的四大痛点</a:t>
            </a:r>
            <a:r>
              <a:rPr lang="en-US" sz="1600" i="0" u="none" dirty="0">
                <a:solidFill>
                  <a:srgbClr val="2F2F2F"/>
                </a:solidFill>
                <a:latin typeface="+mj-lt"/>
                <a:ea typeface="微软雅黑 Light" panose="020B0502040204020203" charset="-122"/>
              </a:rPr>
              <a:t>:</a:t>
            </a:r>
            <a:endParaRPr lang="en-US" sz="1600" i="0" u="none" dirty="0">
              <a:solidFill>
                <a:srgbClr val="2F2F2F"/>
              </a:solidFill>
              <a:latin typeface="+mj-lt"/>
              <a:ea typeface="微软雅黑 Light" panose="020B0502040204020203" charset="-122"/>
            </a:endParaRPr>
          </a:p>
        </p:txBody>
      </p:sp>
      <p:sp>
        <p:nvSpPr>
          <p:cNvPr id="22" name="Bullet1" descr="0fefed28-307c-45d7-96b6-4fd72f832644"/>
          <p:cNvSpPr txBox="1"/>
          <p:nvPr>
            <p:custDataLst>
              <p:tags r:id="rId5"/>
            </p:custDataLst>
          </p:nvPr>
        </p:nvSpPr>
        <p:spPr bwMode="auto">
          <a:xfrm>
            <a:off x="1125484" y="1117176"/>
            <a:ext cx="2493060" cy="49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1800" b="1" i="0" u="none" dirty="0">
                <a:solidFill>
                  <a:srgbClr val="FF0000"/>
                </a:solidFill>
                <a:ea typeface="微软雅黑 Light" panose="020B0502040204020203" charset="-122"/>
              </a:rPr>
              <a:t>内存泄漏难发现</a:t>
            </a:r>
            <a:endParaRPr lang="zh-CN" altLang="en-US" sz="1800" b="1" i="0" u="none" dirty="0">
              <a:solidFill>
                <a:srgbClr val="FF0000"/>
              </a:solidFill>
              <a:ea typeface="微软雅黑 Light" panose="020B0502040204020203" charset="-122"/>
            </a:endParaRPr>
          </a:p>
        </p:txBody>
      </p:sp>
      <p:sp>
        <p:nvSpPr>
          <p:cNvPr id="23" name="Text1" descr="a3b2329d-74fd-4b3f-848c-65a590158a73"/>
          <p:cNvSpPr/>
          <p:nvPr>
            <p:custDataLst>
              <p:tags r:id="rId6"/>
            </p:custDataLst>
          </p:nvPr>
        </p:nvSpPr>
        <p:spPr>
          <a:xfrm>
            <a:off x="1125484" y="1783220"/>
            <a:ext cx="2493060" cy="1019908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1200" b="0" i="0" u="none">
                <a:solidFill>
                  <a:srgbClr val="2F2F2F"/>
                </a:solidFill>
                <a:ea typeface="黑体" panose="02010609060101010101" charset="-122"/>
              </a:rPr>
              <a:t>内存泄漏往往泄漏缓慢，在测试期间难以察觉；而且定位困难，复现成本高。</a:t>
            </a:r>
            <a:endParaRPr lang="en-US" sz="1200" b="0" i="0" u="none">
              <a:solidFill>
                <a:srgbClr val="2F2F2F"/>
              </a:solidFill>
              <a:ea typeface="黑体" panose="02010609060101010101" charset="-122"/>
            </a:endParaRPr>
          </a:p>
        </p:txBody>
      </p:sp>
      <p:sp>
        <p:nvSpPr>
          <p:cNvPr id="24" name="Bullet2" descr="feaf0242-88ba-4772-b006-2ca2f0b6fe54"/>
          <p:cNvSpPr txBox="1"/>
          <p:nvPr>
            <p:custDataLst>
              <p:tags r:id="rId7"/>
            </p:custDataLst>
          </p:nvPr>
        </p:nvSpPr>
        <p:spPr bwMode="auto">
          <a:xfrm>
            <a:off x="4935854" y="1117176"/>
            <a:ext cx="2493060" cy="49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800" b="1" i="0" u="none" dirty="0" err="1">
                <a:solidFill>
                  <a:srgbClr val="FF0000"/>
                </a:solidFill>
                <a:ea typeface="微软雅黑 Light" panose="020B0502040204020203" charset="-122"/>
              </a:rPr>
              <a:t>注册表异常难追踪</a:t>
            </a:r>
            <a:endParaRPr lang="en-US" sz="1800" b="1" i="0" u="none" dirty="0">
              <a:solidFill>
                <a:srgbClr val="FF0000"/>
              </a:solidFill>
              <a:ea typeface="微软雅黑 Light" panose="020B0502040204020203" charset="-122"/>
            </a:endParaRPr>
          </a:p>
        </p:txBody>
      </p:sp>
      <p:sp>
        <p:nvSpPr>
          <p:cNvPr id="25" name="Text2" descr="7bc12667-e96f-4e18-a3ef-c4167f9a6460"/>
          <p:cNvSpPr/>
          <p:nvPr>
            <p:custDataLst>
              <p:tags r:id="rId8"/>
            </p:custDataLst>
          </p:nvPr>
        </p:nvSpPr>
        <p:spPr>
          <a:xfrm>
            <a:off x="4935854" y="1783220"/>
            <a:ext cx="2493060" cy="1019908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1200" b="0" i="0" u="none">
                <a:solidFill>
                  <a:srgbClr val="2F2F2F"/>
                </a:solidFill>
                <a:ea typeface="黑体" panose="02010609060101010101" charset="-122"/>
              </a:rPr>
              <a:t>软件安装卸载会产生残留问题，同时注册表配置篡改无法实时告警。</a:t>
            </a:r>
            <a:endParaRPr lang="en-US" sz="1200" b="0" i="0" u="none">
              <a:solidFill>
                <a:srgbClr val="2F2F2F"/>
              </a:solidFill>
              <a:ea typeface="黑体" panose="02010609060101010101" charset="-122"/>
            </a:endParaRPr>
          </a:p>
        </p:txBody>
      </p:sp>
      <p:sp>
        <p:nvSpPr>
          <p:cNvPr id="26" name="Bullet3" descr="3f94d318-3940-4421-8fd6-999eeabb87fb"/>
          <p:cNvSpPr txBox="1"/>
          <p:nvPr>
            <p:custDataLst>
              <p:tags r:id="rId9"/>
            </p:custDataLst>
          </p:nvPr>
        </p:nvSpPr>
        <p:spPr bwMode="auto">
          <a:xfrm>
            <a:off x="1160653" y="2901313"/>
            <a:ext cx="2493060" cy="49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1800" b="1" i="0" u="none" dirty="0" err="1">
                <a:solidFill>
                  <a:srgbClr val="FF0000"/>
                </a:solidFill>
                <a:ea typeface="微软雅黑 Light" panose="020B0502040204020203" charset="-122"/>
              </a:rPr>
              <a:t>系统资源</a:t>
            </a:r>
            <a:r>
              <a:rPr lang="en-US" sz="1800" b="1" i="0" u="none" dirty="0" err="1">
                <a:solidFill>
                  <a:srgbClr val="FF0000"/>
                </a:solidFill>
                <a:ea typeface="微软雅黑 Light" panose="020B0502040204020203" charset="-122"/>
              </a:rPr>
              <a:t>难监控</a:t>
            </a:r>
            <a:endParaRPr lang="en-US" sz="1800" b="1" i="0" u="none" dirty="0">
              <a:solidFill>
                <a:srgbClr val="FF0000"/>
              </a:solidFill>
              <a:ea typeface="微软雅黑 Light" panose="020B0502040204020203" charset="-122"/>
            </a:endParaRPr>
          </a:p>
        </p:txBody>
      </p:sp>
      <p:sp>
        <p:nvSpPr>
          <p:cNvPr id="27" name="Text3" descr="5facc4cb-80a6-4732-9cd8-27c6d62b4b83"/>
          <p:cNvSpPr/>
          <p:nvPr>
            <p:custDataLst>
              <p:tags r:id="rId10"/>
            </p:custDataLst>
          </p:nvPr>
        </p:nvSpPr>
        <p:spPr>
          <a:xfrm>
            <a:off x="1125484" y="3568058"/>
            <a:ext cx="2493060" cy="1019908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1200" b="0" i="0" u="none">
                <a:solidFill>
                  <a:srgbClr val="2F2F2F"/>
                </a:solidFill>
                <a:ea typeface="黑体" panose="02010609060101010101" charset="-122"/>
              </a:rPr>
              <a:t>会出现CPU、内存异常波动的情况，且进程资源泄漏无预警。</a:t>
            </a:r>
            <a:endParaRPr lang="en-US" sz="1200" b="0" i="0" u="none">
              <a:solidFill>
                <a:srgbClr val="2F2F2F"/>
              </a:solidFill>
              <a:ea typeface="黑体" panose="02010609060101010101" charset="-122"/>
            </a:endParaRPr>
          </a:p>
        </p:txBody>
      </p:sp>
      <p:sp>
        <p:nvSpPr>
          <p:cNvPr id="28" name="Bullet4" descr="ec33f2d5-def7-4a4d-a042-198d6bc23281"/>
          <p:cNvSpPr txBox="1"/>
          <p:nvPr>
            <p:custDataLst>
              <p:tags r:id="rId11"/>
            </p:custDataLst>
          </p:nvPr>
        </p:nvSpPr>
        <p:spPr bwMode="auto">
          <a:xfrm>
            <a:off x="4935854" y="2901313"/>
            <a:ext cx="2493060" cy="49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800" b="1" i="0" u="none" dirty="0" err="1">
                <a:solidFill>
                  <a:srgbClr val="FF0000"/>
                </a:solidFill>
                <a:ea typeface="微软雅黑 Light" panose="020B0502040204020203" charset="-122"/>
              </a:rPr>
              <a:t>缺</a:t>
            </a:r>
            <a:r>
              <a:rPr lang="zh-CN" altLang="en-US" sz="1800" b="1" i="0" u="none" dirty="0" err="1">
                <a:solidFill>
                  <a:srgbClr val="FF0000"/>
                </a:solidFill>
                <a:ea typeface="微软雅黑 Light" panose="020B0502040204020203" charset="-122"/>
              </a:rPr>
              <a:t>少工具难定位</a:t>
            </a:r>
            <a:endParaRPr lang="zh-CN" altLang="en-US" sz="1800" b="1" i="0" u="none" dirty="0" err="1">
              <a:solidFill>
                <a:srgbClr val="FF0000"/>
              </a:solidFill>
              <a:ea typeface="微软雅黑 Light" panose="020B0502040204020203" charset="-122"/>
            </a:endParaRPr>
          </a:p>
        </p:txBody>
      </p:sp>
      <p:sp>
        <p:nvSpPr>
          <p:cNvPr id="29" name="Text4" descr="5a02b9ef-0764-444f-8e45-12f106728099"/>
          <p:cNvSpPr/>
          <p:nvPr>
            <p:custDataLst>
              <p:tags r:id="rId12"/>
            </p:custDataLst>
          </p:nvPr>
        </p:nvSpPr>
        <p:spPr>
          <a:xfrm>
            <a:off x="4935854" y="3568058"/>
            <a:ext cx="2493060" cy="1019908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1200" b="0" i="0" u="none" dirty="0" err="1">
                <a:solidFill>
                  <a:srgbClr val="2F2F2F"/>
                </a:solidFill>
                <a:ea typeface="黑体" panose="02010609060101010101" charset="-122"/>
              </a:rPr>
              <a:t>工具分散，形成数据孤岛，历史对比分析困难</a:t>
            </a:r>
            <a:r>
              <a:rPr lang="en-US" sz="1200" b="0" i="0" u="none" dirty="0">
                <a:solidFill>
                  <a:srgbClr val="2F2F2F"/>
                </a:solidFill>
                <a:ea typeface="黑体" panose="02010609060101010101" charset="-122"/>
              </a:rPr>
              <a:t>。</a:t>
            </a:r>
            <a:endParaRPr lang="en-US" sz="1200" b="0" i="0" u="none" dirty="0">
              <a:solidFill>
                <a:srgbClr val="2F2F2F"/>
              </a:solidFill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sp>
        <p:nvSpPr>
          <p:cNvPr id="13" name="文本框 12"/>
          <p:cNvSpPr txBox="1"/>
          <p:nvPr/>
        </p:nvSpPr>
        <p:spPr>
          <a:xfrm>
            <a:off x="681315" y="23302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项目概述</a:t>
            </a:r>
            <a:r>
              <a:rPr lang="en-US" altLang="zh-CN" sz="2000" b="1" dirty="0"/>
              <a:t>- </a:t>
            </a:r>
            <a:r>
              <a:rPr lang="zh-CN" altLang="en-US" sz="2000" b="1" dirty="0"/>
              <a:t>项目目标</a:t>
            </a:r>
            <a:endParaRPr lang="zh-CN" altLang="en-US" sz="20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  <p:sp>
        <p:nvSpPr>
          <p:cNvPr id="48" name="装饰  1"/>
          <p:cNvSpPr txBox="1"/>
          <p:nvPr>
            <p:custDataLst>
              <p:tags r:id="rId5"/>
            </p:custDataLst>
          </p:nvPr>
        </p:nvSpPr>
        <p:spPr>
          <a:xfrm>
            <a:off x="198755" y="1028700"/>
            <a:ext cx="2742565" cy="284988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highlight>
                  <a:srgbClr val="808000"/>
                </a:highlight>
              </a:rPr>
              <a:t> </a:t>
            </a:r>
            <a:endParaRPr lang="zh-CN" altLang="en-US" dirty="0">
              <a:highlight>
                <a:srgbClr val="808000"/>
              </a:highlight>
            </a:endParaRPr>
          </a:p>
        </p:txBody>
      </p:sp>
      <p:pic>
        <p:nvPicPr>
          <p:cNvPr id="49" name="图片占位符 18" descr="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755" y="1214750"/>
            <a:ext cx="685800" cy="685800"/>
          </a:xfrm>
          <a:prstGeom prst="rect">
            <a:avLst/>
          </a:prstGeom>
        </p:spPr>
      </p:pic>
      <p:sp>
        <p:nvSpPr>
          <p:cNvPr id="50" name="文本占位符 4"/>
          <p:cNvSpPr txBox="1"/>
          <p:nvPr>
            <p:custDataLst>
              <p:tags r:id="rId9"/>
            </p:custDataLst>
          </p:nvPr>
        </p:nvSpPr>
        <p:spPr>
          <a:xfrm>
            <a:off x="1037590" y="1240790"/>
            <a:ext cx="1577340" cy="704850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/>
              <a:t>全面的系统</a:t>
            </a:r>
            <a:endParaRPr lang="zh-CN" altLang="en-US" sz="2000" dirty="0"/>
          </a:p>
          <a:p>
            <a:pPr marL="0" indent="0" algn="ctr">
              <a:buNone/>
            </a:pPr>
            <a:r>
              <a:rPr lang="zh-CN" altLang="en-US" sz="2000" dirty="0"/>
              <a:t>实时监控</a:t>
            </a:r>
            <a:endParaRPr lang="zh-CN" altLang="en-US" sz="2000" dirty="0"/>
          </a:p>
        </p:txBody>
      </p:sp>
      <p:sp>
        <p:nvSpPr>
          <p:cNvPr id="51" name="文本占位符 5"/>
          <p:cNvSpPr txBox="1"/>
          <p:nvPr>
            <p:custDataLst>
              <p:tags r:id="rId10"/>
            </p:custDataLst>
          </p:nvPr>
        </p:nvSpPr>
        <p:spPr>
          <a:xfrm>
            <a:off x="212725" y="2046605"/>
            <a:ext cx="2667000" cy="1397000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700"/>
              </a:spcBef>
              <a:buNone/>
            </a:pPr>
            <a:r>
              <a:rPr lang="zh-CN" altLang="en-US" sz="1400" dirty="0"/>
              <a:t>持续跟踪</a:t>
            </a:r>
            <a:r>
              <a:rPr lang="en-US" altLang="zh-CN" sz="1400" dirty="0"/>
              <a:t> CPU</a:t>
            </a:r>
            <a:r>
              <a:rPr lang="zh-CN" altLang="en-US" sz="1400" dirty="0"/>
              <a:t>、内存、磁盘信息以及注册表、驱动信息等关键指标，让用户对系统状态了如指掌。</a:t>
            </a:r>
            <a:endParaRPr lang="zh-CN" altLang="en-US" sz="1400" dirty="0"/>
          </a:p>
        </p:txBody>
      </p:sp>
      <p:sp>
        <p:nvSpPr>
          <p:cNvPr id="52" name="装饰  5"/>
          <p:cNvSpPr txBox="1"/>
          <p:nvPr>
            <p:custDataLst>
              <p:tags r:id="rId11"/>
            </p:custDataLst>
          </p:nvPr>
        </p:nvSpPr>
        <p:spPr>
          <a:xfrm>
            <a:off x="3173730" y="1042670"/>
            <a:ext cx="2741930" cy="2836545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53" name="图片占位符 21" descr="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54705" y="1223010"/>
            <a:ext cx="685800" cy="645160"/>
          </a:xfrm>
          <a:prstGeom prst="rect">
            <a:avLst/>
          </a:prstGeom>
        </p:spPr>
      </p:pic>
      <p:sp>
        <p:nvSpPr>
          <p:cNvPr id="56" name="装饰  9"/>
          <p:cNvSpPr txBox="1"/>
          <p:nvPr>
            <p:custDataLst>
              <p:tags r:id="rId15"/>
            </p:custDataLst>
          </p:nvPr>
        </p:nvSpPr>
        <p:spPr>
          <a:xfrm>
            <a:off x="6148070" y="1042670"/>
            <a:ext cx="2741930" cy="2836545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57" name="图片占位符 19" descr="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60465" y="1182370"/>
            <a:ext cx="685800" cy="685800"/>
          </a:xfrm>
          <a:prstGeom prst="rect">
            <a:avLst/>
          </a:prstGeom>
        </p:spPr>
      </p:pic>
      <p:sp>
        <p:nvSpPr>
          <p:cNvPr id="4" name="文本占位符 4"/>
          <p:cNvSpPr txBox="1"/>
          <p:nvPr>
            <p:custDataLst>
              <p:tags r:id="rId19"/>
            </p:custDataLst>
          </p:nvPr>
        </p:nvSpPr>
        <p:spPr>
          <a:xfrm>
            <a:off x="4051300" y="1240790"/>
            <a:ext cx="1577340" cy="704850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/>
              <a:t>简洁易用的</a:t>
            </a:r>
            <a:endParaRPr lang="zh-CN" altLang="en-US" sz="2000" dirty="0"/>
          </a:p>
          <a:p>
            <a:pPr marL="0" indent="0" algn="ctr">
              <a:buNone/>
            </a:pPr>
            <a:r>
              <a:rPr lang="zh-CN" altLang="en-US" sz="2000" dirty="0"/>
              <a:t>交互界面</a:t>
            </a:r>
            <a:endParaRPr lang="zh-CN" altLang="en-US" sz="2000" dirty="0"/>
          </a:p>
        </p:txBody>
      </p:sp>
      <p:sp>
        <p:nvSpPr>
          <p:cNvPr id="6" name="文本占位符 5"/>
          <p:cNvSpPr txBox="1"/>
          <p:nvPr>
            <p:custDataLst>
              <p:tags r:id="rId20"/>
            </p:custDataLst>
          </p:nvPr>
        </p:nvSpPr>
        <p:spPr>
          <a:xfrm>
            <a:off x="3226435" y="2046605"/>
            <a:ext cx="2667000" cy="1397000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700"/>
              </a:spcBef>
              <a:buNone/>
            </a:pPr>
            <a:r>
              <a:rPr lang="zh-CN" altLang="en-US" sz="1400" dirty="0"/>
              <a:t>设计简洁明了，无需专业技术背景和繁琐界面操作，用户也能轻松上手使用。</a:t>
            </a:r>
            <a:endParaRPr lang="zh-CN" altLang="en-US" sz="1400" dirty="0"/>
          </a:p>
        </p:txBody>
      </p:sp>
      <p:sp>
        <p:nvSpPr>
          <p:cNvPr id="7" name="文本占位符 4"/>
          <p:cNvSpPr txBox="1"/>
          <p:nvPr>
            <p:custDataLst>
              <p:tags r:id="rId21"/>
            </p:custDataLst>
          </p:nvPr>
        </p:nvSpPr>
        <p:spPr>
          <a:xfrm>
            <a:off x="6992620" y="1240790"/>
            <a:ext cx="1577340" cy="704850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/>
              <a:t>深度的性能</a:t>
            </a:r>
            <a:endParaRPr lang="zh-CN" altLang="en-US" sz="2000" dirty="0"/>
          </a:p>
          <a:p>
            <a:pPr marL="0" indent="0" algn="ctr">
              <a:buNone/>
            </a:pPr>
            <a:r>
              <a:rPr lang="zh-CN" altLang="en-US" sz="2000" dirty="0"/>
              <a:t>分析报告</a:t>
            </a:r>
            <a:endParaRPr lang="zh-CN" altLang="en-US" sz="2000" dirty="0"/>
          </a:p>
        </p:txBody>
      </p:sp>
      <p:sp>
        <p:nvSpPr>
          <p:cNvPr id="8" name="文本占位符 5"/>
          <p:cNvSpPr txBox="1"/>
          <p:nvPr>
            <p:custDataLst>
              <p:tags r:id="rId22"/>
            </p:custDataLst>
          </p:nvPr>
        </p:nvSpPr>
        <p:spPr>
          <a:xfrm>
            <a:off x="6167755" y="2046605"/>
            <a:ext cx="2667000" cy="1397000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700"/>
              </a:spcBef>
              <a:buNone/>
            </a:pPr>
            <a:r>
              <a:rPr lang="zh-CN" altLang="en-US" sz="1400" dirty="0"/>
              <a:t>基于收集的数据生成详细的快照信息，有效辅助用户识别系统潜在问题。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sp>
        <p:nvSpPr>
          <p:cNvPr id="13" name="文本框 12"/>
          <p:cNvSpPr txBox="1"/>
          <p:nvPr/>
        </p:nvSpPr>
        <p:spPr>
          <a:xfrm>
            <a:off x="681316" y="233020"/>
            <a:ext cx="3462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工具方案 </a:t>
            </a:r>
            <a:r>
              <a:rPr lang="en-US" altLang="zh-CN" sz="2000" b="1" dirty="0"/>
              <a:t>– </a:t>
            </a:r>
            <a:r>
              <a:rPr lang="zh-CN" altLang="en-US" sz="2000" b="1" dirty="0"/>
              <a:t>系统架构设计</a:t>
            </a:r>
            <a:endParaRPr lang="zh-CN" altLang="en-US" sz="20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  <p:grpSp>
        <p:nvGrpSpPr>
          <p:cNvPr id="10" name="48c3c690-683a-4f41-b8e4-0607b5d52c2d.source.4.zh-Hans.pptx" descr="4c7643aa-566e-4fc6-803c-1519242922e3"/>
          <p:cNvGrpSpPr/>
          <p:nvPr/>
        </p:nvGrpSpPr>
        <p:grpSpPr>
          <a:xfrm>
            <a:off x="681314" y="869635"/>
            <a:ext cx="7523181" cy="3644307"/>
            <a:chOff x="767412" y="1240624"/>
            <a:chExt cx="10660647" cy="4835446"/>
          </a:xfrm>
        </p:grpSpPr>
        <p:grpSp>
          <p:nvGrpSpPr>
            <p:cNvPr id="12" name="组合 11" descr="7c410651-5baf-4849-b445-422d80ff2077"/>
            <p:cNvGrpSpPr/>
            <p:nvPr/>
          </p:nvGrpSpPr>
          <p:grpSpPr>
            <a:xfrm>
              <a:off x="767412" y="1513047"/>
              <a:ext cx="3591057" cy="2485473"/>
              <a:chOff x="767412" y="1513047"/>
              <a:chExt cx="3591057" cy="2485473"/>
            </a:xfrm>
          </p:grpSpPr>
          <p:sp>
            <p:nvSpPr>
              <p:cNvPr id="43" name="îṩ1iďé" descr="4547f31f-3201-4bc8-a341-00805cb01311"/>
              <p:cNvSpPr/>
              <p:nvPr/>
            </p:nvSpPr>
            <p:spPr bwMode="auto">
              <a:xfrm>
                <a:off x="1899139" y="3249832"/>
                <a:ext cx="1005498" cy="39177"/>
              </a:xfrm>
              <a:custGeom>
                <a:avLst/>
                <a:gdLst>
                  <a:gd name="T0" fmla="*/ 0 w 202"/>
                  <a:gd name="T1" fmla="*/ 0 h 8"/>
                  <a:gd name="T2" fmla="*/ 9 w 202"/>
                  <a:gd name="T3" fmla="*/ 8 h 8"/>
                  <a:gd name="T4" fmla="*/ 193 w 202"/>
                  <a:gd name="T5" fmla="*/ 8 h 8"/>
                  <a:gd name="T6" fmla="*/ 202 w 202"/>
                  <a:gd name="T7" fmla="*/ 0 h 8"/>
                  <a:gd name="T8" fmla="*/ 0 w 20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8">
                    <a:moveTo>
                      <a:pt x="0" y="0"/>
                    </a:moveTo>
                    <a:cubicBezTo>
                      <a:pt x="1" y="4"/>
                      <a:pt x="5" y="8"/>
                      <a:pt x="9" y="8"/>
                    </a:cubicBezTo>
                    <a:cubicBezTo>
                      <a:pt x="193" y="8"/>
                      <a:pt x="193" y="8"/>
                      <a:pt x="193" y="8"/>
                    </a:cubicBezTo>
                    <a:cubicBezTo>
                      <a:pt x="197" y="8"/>
                      <a:pt x="201" y="4"/>
                      <a:pt x="2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4" name="íṥḻídê" descr="16ebd594-2115-45ed-9634-d938d93b3624"/>
              <p:cNvSpPr/>
              <p:nvPr/>
            </p:nvSpPr>
            <p:spPr bwMode="auto">
              <a:xfrm>
                <a:off x="1032934" y="1517401"/>
                <a:ext cx="2742263" cy="1719373"/>
              </a:xfrm>
              <a:custGeom>
                <a:avLst/>
                <a:gdLst>
                  <a:gd name="T0" fmla="*/ 14 w 552"/>
                  <a:gd name="T1" fmla="*/ 347 h 347"/>
                  <a:gd name="T2" fmla="*/ 538 w 552"/>
                  <a:gd name="T3" fmla="*/ 347 h 347"/>
                  <a:gd name="T4" fmla="*/ 552 w 552"/>
                  <a:gd name="T5" fmla="*/ 347 h 347"/>
                  <a:gd name="T6" fmla="*/ 552 w 552"/>
                  <a:gd name="T7" fmla="*/ 14 h 347"/>
                  <a:gd name="T8" fmla="*/ 538 w 552"/>
                  <a:gd name="T9" fmla="*/ 0 h 347"/>
                  <a:gd name="T10" fmla="*/ 14 w 552"/>
                  <a:gd name="T11" fmla="*/ 0 h 347"/>
                  <a:gd name="T12" fmla="*/ 0 w 552"/>
                  <a:gd name="T13" fmla="*/ 14 h 347"/>
                  <a:gd name="T14" fmla="*/ 0 w 552"/>
                  <a:gd name="T15" fmla="*/ 347 h 347"/>
                  <a:gd name="T16" fmla="*/ 14 w 552"/>
                  <a:gd name="T17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2" h="347">
                    <a:moveTo>
                      <a:pt x="14" y="347"/>
                    </a:moveTo>
                    <a:cubicBezTo>
                      <a:pt x="538" y="347"/>
                      <a:pt x="538" y="347"/>
                      <a:pt x="538" y="347"/>
                    </a:cubicBezTo>
                    <a:cubicBezTo>
                      <a:pt x="552" y="347"/>
                      <a:pt x="552" y="347"/>
                      <a:pt x="552" y="347"/>
                    </a:cubicBezTo>
                    <a:cubicBezTo>
                      <a:pt x="552" y="14"/>
                      <a:pt x="552" y="14"/>
                      <a:pt x="552" y="14"/>
                    </a:cubicBezTo>
                    <a:cubicBezTo>
                      <a:pt x="552" y="6"/>
                      <a:pt x="546" y="0"/>
                      <a:pt x="53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14" y="347"/>
                      <a:pt x="14" y="347"/>
                      <a:pt x="14" y="347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45" name="iŝḻíḍé" descr="0962e1bf-3576-4642-807a-7c4d16052252"/>
              <p:cNvSpPr/>
              <p:nvPr/>
            </p:nvSpPr>
            <p:spPr bwMode="auto">
              <a:xfrm>
                <a:off x="1024229" y="1513047"/>
                <a:ext cx="2755322" cy="1728079"/>
              </a:xfrm>
              <a:custGeom>
                <a:avLst/>
                <a:gdLst>
                  <a:gd name="T0" fmla="*/ 553 w 554"/>
                  <a:gd name="T1" fmla="*/ 349 h 349"/>
                  <a:gd name="T2" fmla="*/ 1 w 554"/>
                  <a:gd name="T3" fmla="*/ 349 h 349"/>
                  <a:gd name="T4" fmla="*/ 0 w 554"/>
                  <a:gd name="T5" fmla="*/ 348 h 349"/>
                  <a:gd name="T6" fmla="*/ 0 w 554"/>
                  <a:gd name="T7" fmla="*/ 15 h 349"/>
                  <a:gd name="T8" fmla="*/ 15 w 554"/>
                  <a:gd name="T9" fmla="*/ 0 h 349"/>
                  <a:gd name="T10" fmla="*/ 539 w 554"/>
                  <a:gd name="T11" fmla="*/ 0 h 349"/>
                  <a:gd name="T12" fmla="*/ 554 w 554"/>
                  <a:gd name="T13" fmla="*/ 15 h 349"/>
                  <a:gd name="T14" fmla="*/ 554 w 554"/>
                  <a:gd name="T15" fmla="*/ 348 h 349"/>
                  <a:gd name="T16" fmla="*/ 553 w 554"/>
                  <a:gd name="T17" fmla="*/ 349 h 349"/>
                  <a:gd name="T18" fmla="*/ 2 w 554"/>
                  <a:gd name="T19" fmla="*/ 347 h 349"/>
                  <a:gd name="T20" fmla="*/ 552 w 554"/>
                  <a:gd name="T21" fmla="*/ 347 h 349"/>
                  <a:gd name="T22" fmla="*/ 552 w 554"/>
                  <a:gd name="T23" fmla="*/ 15 h 349"/>
                  <a:gd name="T24" fmla="*/ 539 w 554"/>
                  <a:gd name="T25" fmla="*/ 2 h 349"/>
                  <a:gd name="T26" fmla="*/ 15 w 554"/>
                  <a:gd name="T27" fmla="*/ 2 h 349"/>
                  <a:gd name="T28" fmla="*/ 2 w 554"/>
                  <a:gd name="T29" fmla="*/ 15 h 349"/>
                  <a:gd name="T30" fmla="*/ 2 w 554"/>
                  <a:gd name="T31" fmla="*/ 347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4" h="349">
                    <a:moveTo>
                      <a:pt x="553" y="349"/>
                    </a:moveTo>
                    <a:cubicBezTo>
                      <a:pt x="1" y="349"/>
                      <a:pt x="1" y="349"/>
                      <a:pt x="1" y="349"/>
                    </a:cubicBezTo>
                    <a:cubicBezTo>
                      <a:pt x="0" y="349"/>
                      <a:pt x="0" y="349"/>
                      <a:pt x="0" y="34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6"/>
                      <a:pt x="6" y="0"/>
                      <a:pt x="15" y="0"/>
                    </a:cubicBezTo>
                    <a:cubicBezTo>
                      <a:pt x="539" y="0"/>
                      <a:pt x="539" y="0"/>
                      <a:pt x="539" y="0"/>
                    </a:cubicBezTo>
                    <a:cubicBezTo>
                      <a:pt x="548" y="0"/>
                      <a:pt x="554" y="6"/>
                      <a:pt x="554" y="15"/>
                    </a:cubicBezTo>
                    <a:cubicBezTo>
                      <a:pt x="554" y="348"/>
                      <a:pt x="554" y="348"/>
                      <a:pt x="554" y="348"/>
                    </a:cubicBezTo>
                    <a:cubicBezTo>
                      <a:pt x="554" y="349"/>
                      <a:pt x="554" y="349"/>
                      <a:pt x="553" y="349"/>
                    </a:cubicBezTo>
                    <a:moveTo>
                      <a:pt x="2" y="347"/>
                    </a:moveTo>
                    <a:cubicBezTo>
                      <a:pt x="552" y="347"/>
                      <a:pt x="552" y="347"/>
                      <a:pt x="552" y="347"/>
                    </a:cubicBezTo>
                    <a:cubicBezTo>
                      <a:pt x="552" y="15"/>
                      <a:pt x="552" y="15"/>
                      <a:pt x="552" y="15"/>
                    </a:cubicBezTo>
                    <a:cubicBezTo>
                      <a:pt x="552" y="8"/>
                      <a:pt x="546" y="2"/>
                      <a:pt x="539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8" y="2"/>
                      <a:pt x="2" y="8"/>
                      <a:pt x="2" y="15"/>
                    </a:cubicBezTo>
                    <a:cubicBezTo>
                      <a:pt x="2" y="347"/>
                      <a:pt x="2" y="347"/>
                      <a:pt x="2" y="347"/>
                    </a:cubicBez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46" name="íṩ1îdè" descr="5235d946-650d-4e4e-9b35-d215c74053e3"/>
              <p:cNvSpPr/>
              <p:nvPr/>
            </p:nvSpPr>
            <p:spPr bwMode="auto">
              <a:xfrm>
                <a:off x="1198341" y="1678455"/>
                <a:ext cx="2407099" cy="13929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47" name="ïśḻíďé" descr="659f7878-3fff-4e58-ade1-defb98ba6ad4"/>
              <p:cNvSpPr/>
              <p:nvPr/>
            </p:nvSpPr>
            <p:spPr bwMode="auto">
              <a:xfrm>
                <a:off x="1198341" y="1678455"/>
                <a:ext cx="2407099" cy="13929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48" name="i$1ïdè" descr="580489af-18b2-48e6-a343-3280d456c106"/>
              <p:cNvSpPr/>
              <p:nvPr/>
            </p:nvSpPr>
            <p:spPr bwMode="auto">
              <a:xfrm>
                <a:off x="1193986" y="1674103"/>
                <a:ext cx="2415804" cy="1405969"/>
              </a:xfrm>
              <a:custGeom>
                <a:avLst/>
                <a:gdLst>
                  <a:gd name="T0" fmla="*/ 485 w 486"/>
                  <a:gd name="T1" fmla="*/ 283 h 283"/>
                  <a:gd name="T2" fmla="*/ 1 w 486"/>
                  <a:gd name="T3" fmla="*/ 283 h 283"/>
                  <a:gd name="T4" fmla="*/ 0 w 486"/>
                  <a:gd name="T5" fmla="*/ 281 h 283"/>
                  <a:gd name="T6" fmla="*/ 0 w 486"/>
                  <a:gd name="T7" fmla="*/ 1 h 283"/>
                  <a:gd name="T8" fmla="*/ 1 w 486"/>
                  <a:gd name="T9" fmla="*/ 0 h 283"/>
                  <a:gd name="T10" fmla="*/ 485 w 486"/>
                  <a:gd name="T11" fmla="*/ 0 h 283"/>
                  <a:gd name="T12" fmla="*/ 486 w 486"/>
                  <a:gd name="T13" fmla="*/ 1 h 283"/>
                  <a:gd name="T14" fmla="*/ 486 w 486"/>
                  <a:gd name="T15" fmla="*/ 281 h 283"/>
                  <a:gd name="T16" fmla="*/ 485 w 486"/>
                  <a:gd name="T17" fmla="*/ 283 h 283"/>
                  <a:gd name="T18" fmla="*/ 2 w 486"/>
                  <a:gd name="T19" fmla="*/ 280 h 283"/>
                  <a:gd name="T20" fmla="*/ 484 w 486"/>
                  <a:gd name="T21" fmla="*/ 280 h 283"/>
                  <a:gd name="T22" fmla="*/ 484 w 486"/>
                  <a:gd name="T23" fmla="*/ 2 h 283"/>
                  <a:gd name="T24" fmla="*/ 2 w 486"/>
                  <a:gd name="T25" fmla="*/ 2 h 283"/>
                  <a:gd name="T26" fmla="*/ 2 w 486"/>
                  <a:gd name="T27" fmla="*/ 28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283">
                    <a:moveTo>
                      <a:pt x="485" y="283"/>
                    </a:moveTo>
                    <a:cubicBezTo>
                      <a:pt x="1" y="283"/>
                      <a:pt x="1" y="283"/>
                      <a:pt x="1" y="283"/>
                    </a:cubicBezTo>
                    <a:cubicBezTo>
                      <a:pt x="0" y="283"/>
                      <a:pt x="0" y="282"/>
                      <a:pt x="0" y="28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486" y="0"/>
                      <a:pt x="486" y="0"/>
                      <a:pt x="486" y="1"/>
                    </a:cubicBezTo>
                    <a:cubicBezTo>
                      <a:pt x="486" y="281"/>
                      <a:pt x="486" y="281"/>
                      <a:pt x="486" y="281"/>
                    </a:cubicBezTo>
                    <a:cubicBezTo>
                      <a:pt x="486" y="282"/>
                      <a:pt x="486" y="283"/>
                      <a:pt x="485" y="283"/>
                    </a:cubicBezTo>
                    <a:moveTo>
                      <a:pt x="2" y="280"/>
                    </a:moveTo>
                    <a:cubicBezTo>
                      <a:pt x="484" y="280"/>
                      <a:pt x="484" y="280"/>
                      <a:pt x="484" y="280"/>
                    </a:cubicBezTo>
                    <a:cubicBezTo>
                      <a:pt x="484" y="2"/>
                      <a:pt x="484" y="2"/>
                      <a:pt x="484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0"/>
                      <a:pt x="2" y="280"/>
                      <a:pt x="2" y="280"/>
                    </a:cubicBez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49" name="íŝḻïďe" descr="8b62bb52-3f1c-4416-848a-cd1f11d5a080"/>
              <p:cNvSpPr/>
              <p:nvPr/>
            </p:nvSpPr>
            <p:spPr bwMode="auto">
              <a:xfrm>
                <a:off x="776118" y="3249832"/>
                <a:ext cx="3251541" cy="147996"/>
              </a:xfrm>
              <a:custGeom>
                <a:avLst/>
                <a:gdLst>
                  <a:gd name="T0" fmla="*/ 654 w 654"/>
                  <a:gd name="T1" fmla="*/ 0 h 30"/>
                  <a:gd name="T2" fmla="*/ 428 w 654"/>
                  <a:gd name="T3" fmla="*/ 0 h 30"/>
                  <a:gd name="T4" fmla="*/ 419 w 654"/>
                  <a:gd name="T5" fmla="*/ 8 h 30"/>
                  <a:gd name="T6" fmla="*/ 235 w 654"/>
                  <a:gd name="T7" fmla="*/ 8 h 30"/>
                  <a:gd name="T8" fmla="*/ 226 w 654"/>
                  <a:gd name="T9" fmla="*/ 0 h 30"/>
                  <a:gd name="T10" fmla="*/ 0 w 654"/>
                  <a:gd name="T11" fmla="*/ 0 h 30"/>
                  <a:gd name="T12" fmla="*/ 0 w 654"/>
                  <a:gd name="T13" fmla="*/ 3 h 30"/>
                  <a:gd name="T14" fmla="*/ 0 w 654"/>
                  <a:gd name="T15" fmla="*/ 13 h 30"/>
                  <a:gd name="T16" fmla="*/ 29 w 654"/>
                  <a:gd name="T17" fmla="*/ 30 h 30"/>
                  <a:gd name="T18" fmla="*/ 625 w 654"/>
                  <a:gd name="T19" fmla="*/ 30 h 30"/>
                  <a:gd name="T20" fmla="*/ 654 w 654"/>
                  <a:gd name="T21" fmla="*/ 13 h 30"/>
                  <a:gd name="T22" fmla="*/ 654 w 654"/>
                  <a:gd name="T23" fmla="*/ 3 h 30"/>
                  <a:gd name="T24" fmla="*/ 654 w 654"/>
                  <a:gd name="T2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4" h="30">
                    <a:moveTo>
                      <a:pt x="654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427" y="4"/>
                      <a:pt x="423" y="8"/>
                      <a:pt x="419" y="8"/>
                    </a:cubicBezTo>
                    <a:cubicBezTo>
                      <a:pt x="235" y="8"/>
                      <a:pt x="235" y="8"/>
                      <a:pt x="235" y="8"/>
                    </a:cubicBezTo>
                    <a:cubicBezTo>
                      <a:pt x="231" y="8"/>
                      <a:pt x="227" y="4"/>
                      <a:pt x="22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9"/>
                      <a:pt x="13" y="30"/>
                      <a:pt x="29" y="30"/>
                    </a:cubicBezTo>
                    <a:cubicBezTo>
                      <a:pt x="625" y="30"/>
                      <a:pt x="625" y="30"/>
                      <a:pt x="625" y="30"/>
                    </a:cubicBezTo>
                    <a:cubicBezTo>
                      <a:pt x="641" y="30"/>
                      <a:pt x="654" y="29"/>
                      <a:pt x="654" y="13"/>
                    </a:cubicBezTo>
                    <a:cubicBezTo>
                      <a:pt x="654" y="3"/>
                      <a:pt x="654" y="3"/>
                      <a:pt x="654" y="3"/>
                    </a:cubicBezTo>
                    <a:cubicBezTo>
                      <a:pt x="654" y="2"/>
                      <a:pt x="654" y="1"/>
                      <a:pt x="654" y="0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0" name="îS1îḋè" descr="787f7e4e-8196-477c-91c4-a198d22cb46f"/>
              <p:cNvSpPr/>
              <p:nvPr/>
            </p:nvSpPr>
            <p:spPr bwMode="auto">
              <a:xfrm>
                <a:off x="767412" y="3241126"/>
                <a:ext cx="3273304" cy="165408"/>
              </a:xfrm>
              <a:custGeom>
                <a:avLst/>
                <a:gdLst>
                  <a:gd name="T0" fmla="*/ 627 w 658"/>
                  <a:gd name="T1" fmla="*/ 33 h 33"/>
                  <a:gd name="T2" fmla="*/ 31 w 658"/>
                  <a:gd name="T3" fmla="*/ 33 h 33"/>
                  <a:gd name="T4" fmla="*/ 0 w 658"/>
                  <a:gd name="T5" fmla="*/ 14 h 33"/>
                  <a:gd name="T6" fmla="*/ 0 w 658"/>
                  <a:gd name="T7" fmla="*/ 4 h 33"/>
                  <a:gd name="T8" fmla="*/ 1 w 658"/>
                  <a:gd name="T9" fmla="*/ 2 h 33"/>
                  <a:gd name="T10" fmla="*/ 1 w 658"/>
                  <a:gd name="T11" fmla="*/ 1 h 33"/>
                  <a:gd name="T12" fmla="*/ 2 w 658"/>
                  <a:gd name="T13" fmla="*/ 0 h 33"/>
                  <a:gd name="T14" fmla="*/ 228 w 658"/>
                  <a:gd name="T15" fmla="*/ 0 h 33"/>
                  <a:gd name="T16" fmla="*/ 230 w 658"/>
                  <a:gd name="T17" fmla="*/ 1 h 33"/>
                  <a:gd name="T18" fmla="*/ 237 w 658"/>
                  <a:gd name="T19" fmla="*/ 8 h 33"/>
                  <a:gd name="T20" fmla="*/ 421 w 658"/>
                  <a:gd name="T21" fmla="*/ 8 h 33"/>
                  <a:gd name="T22" fmla="*/ 429 w 658"/>
                  <a:gd name="T23" fmla="*/ 1 h 33"/>
                  <a:gd name="T24" fmla="*/ 430 w 658"/>
                  <a:gd name="T25" fmla="*/ 0 h 33"/>
                  <a:gd name="T26" fmla="*/ 656 w 658"/>
                  <a:gd name="T27" fmla="*/ 0 h 33"/>
                  <a:gd name="T28" fmla="*/ 657 w 658"/>
                  <a:gd name="T29" fmla="*/ 1 h 33"/>
                  <a:gd name="T30" fmla="*/ 657 w 658"/>
                  <a:gd name="T31" fmla="*/ 2 h 33"/>
                  <a:gd name="T32" fmla="*/ 658 w 658"/>
                  <a:gd name="T33" fmla="*/ 4 h 33"/>
                  <a:gd name="T34" fmla="*/ 658 w 658"/>
                  <a:gd name="T35" fmla="*/ 14 h 33"/>
                  <a:gd name="T36" fmla="*/ 627 w 658"/>
                  <a:gd name="T37" fmla="*/ 33 h 33"/>
                  <a:gd name="T38" fmla="*/ 3 w 658"/>
                  <a:gd name="T39" fmla="*/ 2 h 33"/>
                  <a:gd name="T40" fmla="*/ 3 w 658"/>
                  <a:gd name="T41" fmla="*/ 2 h 33"/>
                  <a:gd name="T42" fmla="*/ 3 w 658"/>
                  <a:gd name="T43" fmla="*/ 4 h 33"/>
                  <a:gd name="T44" fmla="*/ 3 w 658"/>
                  <a:gd name="T45" fmla="*/ 14 h 33"/>
                  <a:gd name="T46" fmla="*/ 31 w 658"/>
                  <a:gd name="T47" fmla="*/ 30 h 33"/>
                  <a:gd name="T48" fmla="*/ 627 w 658"/>
                  <a:gd name="T49" fmla="*/ 30 h 33"/>
                  <a:gd name="T50" fmla="*/ 655 w 658"/>
                  <a:gd name="T51" fmla="*/ 14 h 33"/>
                  <a:gd name="T52" fmla="*/ 655 w 658"/>
                  <a:gd name="T53" fmla="*/ 4 h 33"/>
                  <a:gd name="T54" fmla="*/ 655 w 658"/>
                  <a:gd name="T55" fmla="*/ 2 h 33"/>
                  <a:gd name="T56" fmla="*/ 655 w 658"/>
                  <a:gd name="T57" fmla="*/ 2 h 33"/>
                  <a:gd name="T58" fmla="*/ 431 w 658"/>
                  <a:gd name="T59" fmla="*/ 2 h 33"/>
                  <a:gd name="T60" fmla="*/ 421 w 658"/>
                  <a:gd name="T61" fmla="*/ 10 h 33"/>
                  <a:gd name="T62" fmla="*/ 237 w 658"/>
                  <a:gd name="T63" fmla="*/ 10 h 33"/>
                  <a:gd name="T64" fmla="*/ 227 w 658"/>
                  <a:gd name="T65" fmla="*/ 2 h 33"/>
                  <a:gd name="T66" fmla="*/ 3 w 658"/>
                  <a:gd name="T6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58" h="33">
                    <a:moveTo>
                      <a:pt x="627" y="33"/>
                    </a:moveTo>
                    <a:cubicBezTo>
                      <a:pt x="31" y="33"/>
                      <a:pt x="31" y="33"/>
                      <a:pt x="31" y="33"/>
                    </a:cubicBezTo>
                    <a:cubicBezTo>
                      <a:pt x="17" y="33"/>
                      <a:pt x="0" y="33"/>
                      <a:pt x="0" y="1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28" y="0"/>
                      <a:pt x="228" y="0"/>
                      <a:pt x="228" y="0"/>
                    </a:cubicBezTo>
                    <a:cubicBezTo>
                      <a:pt x="229" y="0"/>
                      <a:pt x="229" y="0"/>
                      <a:pt x="230" y="1"/>
                    </a:cubicBezTo>
                    <a:cubicBezTo>
                      <a:pt x="230" y="5"/>
                      <a:pt x="233" y="8"/>
                      <a:pt x="237" y="8"/>
                    </a:cubicBezTo>
                    <a:cubicBezTo>
                      <a:pt x="421" y="8"/>
                      <a:pt x="421" y="8"/>
                      <a:pt x="421" y="8"/>
                    </a:cubicBezTo>
                    <a:cubicBezTo>
                      <a:pt x="425" y="8"/>
                      <a:pt x="428" y="5"/>
                      <a:pt x="429" y="1"/>
                    </a:cubicBezTo>
                    <a:cubicBezTo>
                      <a:pt x="429" y="0"/>
                      <a:pt x="429" y="0"/>
                      <a:pt x="430" y="0"/>
                    </a:cubicBezTo>
                    <a:cubicBezTo>
                      <a:pt x="656" y="0"/>
                      <a:pt x="656" y="0"/>
                      <a:pt x="656" y="0"/>
                    </a:cubicBezTo>
                    <a:cubicBezTo>
                      <a:pt x="657" y="0"/>
                      <a:pt x="657" y="0"/>
                      <a:pt x="657" y="1"/>
                    </a:cubicBezTo>
                    <a:cubicBezTo>
                      <a:pt x="657" y="1"/>
                      <a:pt x="657" y="1"/>
                      <a:pt x="657" y="2"/>
                    </a:cubicBezTo>
                    <a:cubicBezTo>
                      <a:pt x="657" y="3"/>
                      <a:pt x="658" y="3"/>
                      <a:pt x="658" y="4"/>
                    </a:cubicBezTo>
                    <a:cubicBezTo>
                      <a:pt x="658" y="14"/>
                      <a:pt x="658" y="14"/>
                      <a:pt x="658" y="14"/>
                    </a:cubicBezTo>
                    <a:cubicBezTo>
                      <a:pt x="658" y="33"/>
                      <a:pt x="640" y="33"/>
                      <a:pt x="627" y="33"/>
                    </a:cubicBezTo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29"/>
                      <a:pt x="15" y="30"/>
                      <a:pt x="31" y="30"/>
                    </a:cubicBezTo>
                    <a:cubicBezTo>
                      <a:pt x="627" y="30"/>
                      <a:pt x="627" y="30"/>
                      <a:pt x="627" y="30"/>
                    </a:cubicBezTo>
                    <a:cubicBezTo>
                      <a:pt x="643" y="30"/>
                      <a:pt x="655" y="29"/>
                      <a:pt x="655" y="14"/>
                    </a:cubicBezTo>
                    <a:cubicBezTo>
                      <a:pt x="655" y="4"/>
                      <a:pt x="655" y="4"/>
                      <a:pt x="655" y="4"/>
                    </a:cubicBezTo>
                    <a:cubicBezTo>
                      <a:pt x="655" y="3"/>
                      <a:pt x="655" y="3"/>
                      <a:pt x="655" y="2"/>
                    </a:cubicBezTo>
                    <a:cubicBezTo>
                      <a:pt x="655" y="2"/>
                      <a:pt x="655" y="2"/>
                      <a:pt x="655" y="2"/>
                    </a:cubicBezTo>
                    <a:cubicBezTo>
                      <a:pt x="431" y="2"/>
                      <a:pt x="431" y="2"/>
                      <a:pt x="431" y="2"/>
                    </a:cubicBezTo>
                    <a:cubicBezTo>
                      <a:pt x="430" y="7"/>
                      <a:pt x="426" y="10"/>
                      <a:pt x="421" y="10"/>
                    </a:cubicBezTo>
                    <a:cubicBezTo>
                      <a:pt x="237" y="10"/>
                      <a:pt x="237" y="10"/>
                      <a:pt x="237" y="10"/>
                    </a:cubicBezTo>
                    <a:cubicBezTo>
                      <a:pt x="232" y="10"/>
                      <a:pt x="228" y="7"/>
                      <a:pt x="227" y="2"/>
                    </a:cubicBezTo>
                    <a:cubicBezTo>
                      <a:pt x="3" y="2"/>
                      <a:pt x="3" y="2"/>
                      <a:pt x="3" y="2"/>
                    </a:cubicBez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1" name="ïṥḷîḍe" descr="2e11a326-3256-4947-880e-514060467e41"/>
              <p:cNvSpPr/>
              <p:nvPr/>
            </p:nvSpPr>
            <p:spPr bwMode="auto">
              <a:xfrm>
                <a:off x="2700054" y="1691515"/>
                <a:ext cx="896676" cy="1371146"/>
              </a:xfrm>
              <a:prstGeom prst="rect">
                <a:avLst/>
              </a:prstGeom>
              <a:solidFill>
                <a:srgbClr val="F6F2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52" name="ïsļïdé" descr="acf50fc5-ce32-441c-b451-9779c34e11df"/>
              <p:cNvSpPr/>
              <p:nvPr/>
            </p:nvSpPr>
            <p:spPr bwMode="auto">
              <a:xfrm>
                <a:off x="2700054" y="1691515"/>
                <a:ext cx="896676" cy="1371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53" name="ïṧľîḋè" descr="740e258c-7c58-499c-a8c6-70476d1d2028"/>
              <p:cNvSpPr/>
              <p:nvPr/>
            </p:nvSpPr>
            <p:spPr bwMode="auto">
              <a:xfrm>
                <a:off x="1215752" y="1691515"/>
                <a:ext cx="2380982" cy="14364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4" name="ïŝliḍé" descr="24d35837-b023-4aab-a1e1-8ccc8f5bdd28"/>
              <p:cNvSpPr/>
              <p:nvPr/>
            </p:nvSpPr>
            <p:spPr bwMode="auto">
              <a:xfrm>
                <a:off x="2695703" y="1691515"/>
                <a:ext cx="901031" cy="143645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5" name="îSḷiḑé" descr="b2652577-b912-4468-8de3-d24528853417"/>
              <p:cNvSpPr/>
              <p:nvPr/>
            </p:nvSpPr>
            <p:spPr bwMode="auto">
              <a:xfrm>
                <a:off x="1315864" y="2823253"/>
                <a:ext cx="343873" cy="2176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6" name="iṡľíḑe" descr="a7408abf-cab5-4ede-b1e7-ccc529a2efd1"/>
              <p:cNvSpPr/>
              <p:nvPr/>
            </p:nvSpPr>
            <p:spPr bwMode="auto">
              <a:xfrm>
                <a:off x="1315864" y="2892899"/>
                <a:ext cx="1140433" cy="870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7" name="isľïdè" descr="270c692d-8e60-488f-80cd-7fca8d347de3"/>
              <p:cNvSpPr/>
              <p:nvPr/>
            </p:nvSpPr>
            <p:spPr bwMode="auto">
              <a:xfrm>
                <a:off x="1315864" y="2949484"/>
                <a:ext cx="874914" cy="17411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8" name="iṧḻiḑè" descr="4fa9017c-02ec-427c-8556-3430d65bf887"/>
              <p:cNvSpPr/>
              <p:nvPr/>
            </p:nvSpPr>
            <p:spPr bwMode="auto">
              <a:xfrm>
                <a:off x="1311513" y="1752455"/>
                <a:ext cx="217640" cy="26117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9" name="ïślíḋe" descr="a7df09b9-e61a-43dc-8744-d3ca0c9461fb"/>
              <p:cNvSpPr/>
              <p:nvPr/>
            </p:nvSpPr>
            <p:spPr bwMode="auto">
              <a:xfrm>
                <a:off x="1590092" y="1752455"/>
                <a:ext cx="217640" cy="26117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0" name="ïśḻîďè" descr="1fa7e063-aa69-4ab9-8075-8ba8dc7360bb"/>
              <p:cNvSpPr/>
              <p:nvPr/>
            </p:nvSpPr>
            <p:spPr bwMode="auto">
              <a:xfrm>
                <a:off x="1859966" y="1752455"/>
                <a:ext cx="221994" cy="26117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1" name="îś1íḍê" descr="7555239b-30c2-4d81-944d-8d7281632bc5"/>
              <p:cNvSpPr/>
              <p:nvPr/>
            </p:nvSpPr>
            <p:spPr bwMode="auto">
              <a:xfrm>
                <a:off x="2138542" y="1752452"/>
                <a:ext cx="221994" cy="26117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2" name="iŝļiḋe" descr="2548faa6-1b18-4e28-81aa-5eea1d23b216"/>
              <p:cNvSpPr/>
              <p:nvPr/>
            </p:nvSpPr>
            <p:spPr bwMode="auto">
              <a:xfrm>
                <a:off x="2760993" y="1752452"/>
                <a:ext cx="217640" cy="261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3" name="iṥļíḍè" descr="c12c7c34-2bd1-44e3-a2bc-28e359e72638"/>
              <p:cNvSpPr/>
              <p:nvPr/>
            </p:nvSpPr>
            <p:spPr bwMode="auto">
              <a:xfrm>
                <a:off x="3135334" y="2031033"/>
                <a:ext cx="261168" cy="26117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4" name="ïṡ1íḓe" descr="00d0feb1-717d-4c00-8719-bfcd686c239d"/>
              <p:cNvSpPr/>
              <p:nvPr/>
            </p:nvSpPr>
            <p:spPr bwMode="auto">
              <a:xfrm>
                <a:off x="3135334" y="2100679"/>
                <a:ext cx="356929" cy="1306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5" name="işľiḍê" descr="68f9ad7c-c5b1-49a5-916b-c883da18e04f"/>
              <p:cNvSpPr/>
              <p:nvPr/>
            </p:nvSpPr>
            <p:spPr bwMode="auto">
              <a:xfrm>
                <a:off x="3135334" y="2165973"/>
                <a:ext cx="309050" cy="870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6" name="íṧļiďê" descr="c86f57f9-5129-4bc9-8773-bb8b0e6bdefe"/>
              <p:cNvSpPr/>
              <p:nvPr/>
            </p:nvSpPr>
            <p:spPr bwMode="auto">
              <a:xfrm>
                <a:off x="3135334" y="2226913"/>
                <a:ext cx="261168" cy="1306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7" name="ïṡḷiḑè" descr="33d51504-d3df-4d29-885a-8dd2d9936450"/>
              <p:cNvSpPr/>
              <p:nvPr/>
            </p:nvSpPr>
            <p:spPr bwMode="auto">
              <a:xfrm>
                <a:off x="3135334" y="2509846"/>
                <a:ext cx="261168" cy="2176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8" name="iŝ1îḓê" descr="2f34ed6b-02bb-4fdb-ac98-9e7749b61c51"/>
              <p:cNvSpPr/>
              <p:nvPr/>
            </p:nvSpPr>
            <p:spPr bwMode="auto">
              <a:xfrm>
                <a:off x="3135334" y="2579491"/>
                <a:ext cx="356929" cy="1306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9" name="îṥľíḑè" descr="a812deec-6c46-42a4-8f5d-75a48bdb6361"/>
              <p:cNvSpPr/>
              <p:nvPr/>
            </p:nvSpPr>
            <p:spPr bwMode="auto">
              <a:xfrm>
                <a:off x="3135334" y="2640431"/>
                <a:ext cx="309050" cy="1306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0" name="îṡ1iďè" descr="f0faf6dc-687c-4abf-aaae-7bb518ab01a8"/>
              <p:cNvSpPr/>
              <p:nvPr/>
            </p:nvSpPr>
            <p:spPr bwMode="auto">
              <a:xfrm>
                <a:off x="3135334" y="2640431"/>
                <a:ext cx="309050" cy="13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1" name="íSľïḑe" descr="3ab918d0-1246-44b8-82b4-211369e3523b"/>
              <p:cNvSpPr/>
              <p:nvPr/>
            </p:nvSpPr>
            <p:spPr bwMode="auto">
              <a:xfrm>
                <a:off x="3135334" y="2705725"/>
                <a:ext cx="261168" cy="1306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2" name="íṩļiḓe" descr="45f1797e-9a40-42ec-9f60-657205dc2b25"/>
              <p:cNvSpPr/>
              <p:nvPr/>
            </p:nvSpPr>
            <p:spPr bwMode="auto">
              <a:xfrm>
                <a:off x="3135334" y="2705725"/>
                <a:ext cx="261168" cy="13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3" name="ïṥľíḍe" descr="5b0bfed0-4839-4948-909d-3c42ff3633ee"/>
              <p:cNvSpPr/>
              <p:nvPr/>
            </p:nvSpPr>
            <p:spPr bwMode="auto">
              <a:xfrm>
                <a:off x="2774051" y="2000565"/>
                <a:ext cx="300345" cy="291642"/>
              </a:xfrm>
              <a:custGeom>
                <a:avLst/>
                <a:gdLst>
                  <a:gd name="T0" fmla="*/ 28 w 60"/>
                  <a:gd name="T1" fmla="*/ 31 h 58"/>
                  <a:gd name="T2" fmla="*/ 28 w 60"/>
                  <a:gd name="T3" fmla="*/ 0 h 58"/>
                  <a:gd name="T4" fmla="*/ 0 w 60"/>
                  <a:gd name="T5" fmla="*/ 29 h 58"/>
                  <a:gd name="T6" fmla="*/ 30 w 60"/>
                  <a:gd name="T7" fmla="*/ 58 h 58"/>
                  <a:gd name="T8" fmla="*/ 60 w 60"/>
                  <a:gd name="T9" fmla="*/ 31 h 58"/>
                  <a:gd name="T10" fmla="*/ 28 w 60"/>
                  <a:gd name="T11" fmla="*/ 3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8">
                    <a:moveTo>
                      <a:pt x="28" y="31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2" y="1"/>
                      <a:pt x="0" y="13"/>
                      <a:pt x="0" y="29"/>
                    </a:cubicBezTo>
                    <a:cubicBezTo>
                      <a:pt x="0" y="45"/>
                      <a:pt x="14" y="58"/>
                      <a:pt x="30" y="58"/>
                    </a:cubicBezTo>
                    <a:cubicBezTo>
                      <a:pt x="46" y="58"/>
                      <a:pt x="59" y="46"/>
                      <a:pt x="60" y="31"/>
                    </a:cubicBez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74" name="íṡlïḓê" descr="306e11be-bf4e-482d-97b1-6a13ecb05e9e"/>
              <p:cNvSpPr/>
              <p:nvPr/>
            </p:nvSpPr>
            <p:spPr bwMode="auto">
              <a:xfrm>
                <a:off x="2956868" y="2013622"/>
                <a:ext cx="113173" cy="108823"/>
              </a:xfrm>
              <a:custGeom>
                <a:avLst/>
                <a:gdLst>
                  <a:gd name="T0" fmla="*/ 23 w 23"/>
                  <a:gd name="T1" fmla="*/ 22 h 22"/>
                  <a:gd name="T2" fmla="*/ 0 w 23"/>
                  <a:gd name="T3" fmla="*/ 0 h 22"/>
                  <a:gd name="T4" fmla="*/ 0 w 23"/>
                  <a:gd name="T5" fmla="*/ 22 h 22"/>
                  <a:gd name="T6" fmla="*/ 23 w 23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2">
                    <a:moveTo>
                      <a:pt x="23" y="22"/>
                    </a:moveTo>
                    <a:cubicBezTo>
                      <a:pt x="23" y="10"/>
                      <a:pt x="13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lnTo>
                      <a:pt x="23" y="22"/>
                    </a:lnTo>
                    <a:close/>
                  </a:path>
                </a:pathLst>
              </a:custGeom>
              <a:solidFill>
                <a:srgbClr val="72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5" name="íš1ídê" descr="b1d70a86-4d7a-4354-b0fb-105106cc0c3b"/>
              <p:cNvSpPr/>
              <p:nvPr/>
            </p:nvSpPr>
            <p:spPr bwMode="auto">
              <a:xfrm>
                <a:off x="2974279" y="2636080"/>
                <a:ext cx="100116" cy="91411"/>
              </a:xfrm>
              <a:custGeom>
                <a:avLst/>
                <a:gdLst>
                  <a:gd name="T0" fmla="*/ 3 w 20"/>
                  <a:gd name="T1" fmla="*/ 0 h 18"/>
                  <a:gd name="T2" fmla="*/ 0 w 20"/>
                  <a:gd name="T3" fmla="*/ 5 h 18"/>
                  <a:gd name="T4" fmla="*/ 10 w 20"/>
                  <a:gd name="T5" fmla="*/ 18 h 18"/>
                  <a:gd name="T6" fmla="*/ 20 w 20"/>
                  <a:gd name="T7" fmla="*/ 2 h 18"/>
                  <a:gd name="T8" fmla="*/ 3 w 2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3" y="0"/>
                    </a:moveTo>
                    <a:cubicBezTo>
                      <a:pt x="2" y="2"/>
                      <a:pt x="1" y="3"/>
                      <a:pt x="0" y="5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5" y="14"/>
                      <a:pt x="18" y="8"/>
                      <a:pt x="20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6" name="ïṣ1îḓê" descr="2d8b6092-262e-4576-93fd-a521433dabc2"/>
              <p:cNvSpPr/>
              <p:nvPr/>
            </p:nvSpPr>
            <p:spPr bwMode="auto">
              <a:xfrm>
                <a:off x="2939457" y="2470672"/>
                <a:ext cx="134938" cy="147996"/>
              </a:xfrm>
              <a:custGeom>
                <a:avLst/>
                <a:gdLst>
                  <a:gd name="T0" fmla="*/ 0 w 27"/>
                  <a:gd name="T1" fmla="*/ 17 h 30"/>
                  <a:gd name="T2" fmla="*/ 11 w 27"/>
                  <a:gd name="T3" fmla="*/ 28 h 30"/>
                  <a:gd name="T4" fmla="*/ 27 w 27"/>
                  <a:gd name="T5" fmla="*/ 30 h 30"/>
                  <a:gd name="T6" fmla="*/ 27 w 27"/>
                  <a:gd name="T7" fmla="*/ 30 h 30"/>
                  <a:gd name="T8" fmla="*/ 0 w 27"/>
                  <a:gd name="T9" fmla="*/ 0 h 30"/>
                  <a:gd name="T10" fmla="*/ 0 w 27"/>
                  <a:gd name="T11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0">
                    <a:moveTo>
                      <a:pt x="0" y="17"/>
                    </a:moveTo>
                    <a:cubicBezTo>
                      <a:pt x="6" y="18"/>
                      <a:pt x="10" y="23"/>
                      <a:pt x="11" y="28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14"/>
                      <a:pt x="15" y="1"/>
                      <a:pt x="0" y="0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9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7" name="ïşľîdé" descr="425a9d67-0112-4206-b753-1d96bd0e22d3"/>
              <p:cNvSpPr/>
              <p:nvPr/>
            </p:nvSpPr>
            <p:spPr bwMode="auto">
              <a:xfrm>
                <a:off x="2804521" y="2470672"/>
                <a:ext cx="104467" cy="104468"/>
              </a:xfrm>
              <a:custGeom>
                <a:avLst/>
                <a:gdLst>
                  <a:gd name="T0" fmla="*/ 14 w 21"/>
                  <a:gd name="T1" fmla="*/ 21 h 21"/>
                  <a:gd name="T2" fmla="*/ 21 w 21"/>
                  <a:gd name="T3" fmla="*/ 17 h 21"/>
                  <a:gd name="T4" fmla="*/ 21 w 21"/>
                  <a:gd name="T5" fmla="*/ 0 h 21"/>
                  <a:gd name="T6" fmla="*/ 0 w 21"/>
                  <a:gd name="T7" fmla="*/ 12 h 21"/>
                  <a:gd name="T8" fmla="*/ 14 w 21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4" y="21"/>
                    </a:moveTo>
                    <a:cubicBezTo>
                      <a:pt x="16" y="19"/>
                      <a:pt x="19" y="17"/>
                      <a:pt x="21" y="17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2" y="1"/>
                      <a:pt x="5" y="5"/>
                      <a:pt x="0" y="12"/>
                    </a:cubicBezTo>
                    <a:lnTo>
                      <a:pt x="14" y="21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8" name="iṩḷïde" descr="23c1dbad-5a61-45c6-859f-6256c75d35ab"/>
              <p:cNvSpPr/>
              <p:nvPr/>
            </p:nvSpPr>
            <p:spPr bwMode="auto">
              <a:xfrm>
                <a:off x="2774051" y="2553374"/>
                <a:ext cx="226345" cy="213291"/>
              </a:xfrm>
              <a:custGeom>
                <a:avLst/>
                <a:gdLst>
                  <a:gd name="T0" fmla="*/ 36 w 45"/>
                  <a:gd name="T1" fmla="*/ 25 h 43"/>
                  <a:gd name="T2" fmla="*/ 30 w 45"/>
                  <a:gd name="T3" fmla="*/ 26 h 43"/>
                  <a:gd name="T4" fmla="*/ 17 w 45"/>
                  <a:gd name="T5" fmla="*/ 13 h 43"/>
                  <a:gd name="T6" fmla="*/ 17 w 45"/>
                  <a:gd name="T7" fmla="*/ 8 h 43"/>
                  <a:gd name="T8" fmla="*/ 3 w 45"/>
                  <a:gd name="T9" fmla="*/ 0 h 43"/>
                  <a:gd name="T10" fmla="*/ 0 w 45"/>
                  <a:gd name="T11" fmla="*/ 13 h 43"/>
                  <a:gd name="T12" fmla="*/ 30 w 45"/>
                  <a:gd name="T13" fmla="*/ 43 h 43"/>
                  <a:gd name="T14" fmla="*/ 45 w 45"/>
                  <a:gd name="T15" fmla="*/ 39 h 43"/>
                  <a:gd name="T16" fmla="*/ 36 w 45"/>
                  <a:gd name="T17" fmla="*/ 2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3">
                    <a:moveTo>
                      <a:pt x="36" y="25"/>
                    </a:moveTo>
                    <a:cubicBezTo>
                      <a:pt x="34" y="26"/>
                      <a:pt x="32" y="26"/>
                      <a:pt x="30" y="26"/>
                    </a:cubicBezTo>
                    <a:cubicBezTo>
                      <a:pt x="23" y="26"/>
                      <a:pt x="17" y="20"/>
                      <a:pt x="17" y="13"/>
                    </a:cubicBezTo>
                    <a:cubicBezTo>
                      <a:pt x="17" y="11"/>
                      <a:pt x="17" y="10"/>
                      <a:pt x="17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0" y="8"/>
                      <a:pt x="0" y="13"/>
                    </a:cubicBezTo>
                    <a:cubicBezTo>
                      <a:pt x="0" y="29"/>
                      <a:pt x="13" y="43"/>
                      <a:pt x="30" y="43"/>
                    </a:cubicBezTo>
                    <a:cubicBezTo>
                      <a:pt x="36" y="43"/>
                      <a:pt x="41" y="41"/>
                      <a:pt x="45" y="39"/>
                    </a:cubicBezTo>
                    <a:lnTo>
                      <a:pt x="36" y="25"/>
                    </a:lnTo>
                    <a:close/>
                  </a:path>
                </a:pathLst>
              </a:custGeom>
              <a:solidFill>
                <a:srgbClr val="72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79" name="iṣ1îďe" descr="887db724-71f0-40a5-80a0-8f5aa2751a63"/>
              <p:cNvSpPr/>
              <p:nvPr/>
            </p:nvSpPr>
            <p:spPr bwMode="auto">
              <a:xfrm>
                <a:off x="1328921" y="2736194"/>
                <a:ext cx="1227489" cy="17411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0" name="íṩļîḓè" descr="281c4035-069b-4118-bbf1-8e2a65c9d262"/>
              <p:cNvSpPr/>
              <p:nvPr/>
            </p:nvSpPr>
            <p:spPr bwMode="auto">
              <a:xfrm>
                <a:off x="1320216" y="2131150"/>
                <a:ext cx="13060" cy="609398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81" name="ïṥļïde" descr="8eb4a0bc-c71a-4f8e-91a9-fa58e86f369e"/>
              <p:cNvSpPr/>
              <p:nvPr/>
            </p:nvSpPr>
            <p:spPr bwMode="auto">
              <a:xfrm>
                <a:off x="1372449" y="2562080"/>
                <a:ext cx="43528" cy="174114"/>
              </a:xfrm>
              <a:prstGeom prst="rect">
                <a:avLst/>
              </a:prstGeom>
              <a:solidFill>
                <a:srgbClr val="72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2" name="ísļíďê" descr="9b245f01-fffe-456e-9e2d-b1934c06ac1f"/>
              <p:cNvSpPr/>
              <p:nvPr/>
            </p:nvSpPr>
            <p:spPr bwMode="auto">
              <a:xfrm>
                <a:off x="1424683" y="2618668"/>
                <a:ext cx="34822" cy="117528"/>
              </a:xfrm>
              <a:prstGeom prst="rect">
                <a:avLst/>
              </a:prstGeom>
              <a:solidFill>
                <a:srgbClr val="59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3" name="ïṣlïdê" descr="8ce358cb-eb42-497e-83bc-7ff5a45276c6"/>
              <p:cNvSpPr/>
              <p:nvPr/>
            </p:nvSpPr>
            <p:spPr bwMode="auto">
              <a:xfrm>
                <a:off x="1468211" y="2387966"/>
                <a:ext cx="39177" cy="348227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84" name="ïśḷíḋè" descr="2181c663-5838-420c-8f46-e58449b9aecc"/>
              <p:cNvSpPr/>
              <p:nvPr/>
            </p:nvSpPr>
            <p:spPr bwMode="auto">
              <a:xfrm>
                <a:off x="1568327" y="2444555"/>
                <a:ext cx="39177" cy="291642"/>
              </a:xfrm>
              <a:prstGeom prst="rect">
                <a:avLst/>
              </a:prstGeom>
              <a:solidFill>
                <a:srgbClr val="72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85" name="ïŝlîde" descr="d10b077f-8746-4188-bb0a-8c72da9ef6d6"/>
              <p:cNvSpPr/>
              <p:nvPr/>
            </p:nvSpPr>
            <p:spPr bwMode="auto">
              <a:xfrm>
                <a:off x="1616206" y="2509846"/>
                <a:ext cx="34822" cy="226348"/>
              </a:xfrm>
              <a:prstGeom prst="rect">
                <a:avLst/>
              </a:prstGeom>
              <a:solidFill>
                <a:srgbClr val="59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47500" lnSpcReduction="20000"/>
              </a:bodyPr>
              <a:lstStyle/>
              <a:p>
                <a:pPr algn="ctr"/>
              </a:p>
            </p:txBody>
          </p:sp>
          <p:sp>
            <p:nvSpPr>
              <p:cNvPr id="86" name="iṣḻïde" descr="0cdc9691-75ef-4afa-822a-221d705274c8"/>
              <p:cNvSpPr/>
              <p:nvPr/>
            </p:nvSpPr>
            <p:spPr bwMode="auto">
              <a:xfrm>
                <a:off x="1664088" y="2479377"/>
                <a:ext cx="39177" cy="256819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87" name="îS1îḋé" descr="22e5c2ef-6275-4980-8fd8-a3ba86ac5081"/>
              <p:cNvSpPr/>
              <p:nvPr/>
            </p:nvSpPr>
            <p:spPr bwMode="auto">
              <a:xfrm>
                <a:off x="1764201" y="2496789"/>
                <a:ext cx="39177" cy="239408"/>
              </a:xfrm>
              <a:prstGeom prst="rect">
                <a:avLst/>
              </a:prstGeom>
              <a:solidFill>
                <a:srgbClr val="72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55000" lnSpcReduction="20000"/>
              </a:bodyPr>
              <a:lstStyle/>
              <a:p>
                <a:pPr algn="ctr"/>
              </a:p>
            </p:txBody>
          </p:sp>
          <p:sp>
            <p:nvSpPr>
              <p:cNvPr id="88" name="iśḷíḍe" descr="c3ff4e58-59a7-42f0-bb22-04dfd9bfcf18"/>
              <p:cNvSpPr/>
              <p:nvPr/>
            </p:nvSpPr>
            <p:spPr bwMode="auto">
              <a:xfrm>
                <a:off x="1812083" y="2553374"/>
                <a:ext cx="39177" cy="182820"/>
              </a:xfrm>
              <a:prstGeom prst="rect">
                <a:avLst/>
              </a:prstGeom>
              <a:solidFill>
                <a:srgbClr val="59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9" name="iṥļíḓè" descr="82aceb51-30b6-4bdb-9c6c-6df6f3034293"/>
              <p:cNvSpPr/>
              <p:nvPr/>
            </p:nvSpPr>
            <p:spPr bwMode="auto">
              <a:xfrm>
                <a:off x="1859963" y="2387966"/>
                <a:ext cx="34822" cy="348227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90" name="iṩļïḓè" descr="4a3826e4-3bb4-49a5-ac82-5b12b1ef779d"/>
              <p:cNvSpPr/>
              <p:nvPr/>
            </p:nvSpPr>
            <p:spPr bwMode="auto">
              <a:xfrm>
                <a:off x="1955725" y="2222559"/>
                <a:ext cx="39177" cy="513635"/>
              </a:xfrm>
              <a:prstGeom prst="rect">
                <a:avLst/>
              </a:prstGeom>
              <a:solidFill>
                <a:srgbClr val="72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91" name="ï$1iḍe" descr="6bcdb83a-970d-4c70-a914-1f8db06aec6d"/>
              <p:cNvSpPr/>
              <p:nvPr/>
            </p:nvSpPr>
            <p:spPr bwMode="auto">
              <a:xfrm>
                <a:off x="2003606" y="2379261"/>
                <a:ext cx="43528" cy="356933"/>
              </a:xfrm>
              <a:prstGeom prst="rect">
                <a:avLst/>
              </a:prstGeom>
              <a:solidFill>
                <a:srgbClr val="59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92" name="îṧḻiḓè" descr="fafe04e4-7e27-4156-a467-f9f2881dc1bc"/>
              <p:cNvSpPr/>
              <p:nvPr/>
            </p:nvSpPr>
            <p:spPr bwMode="auto">
              <a:xfrm>
                <a:off x="2055840" y="2279147"/>
                <a:ext cx="34822" cy="457050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93" name="î$1îḓé" descr="5b96331e-2c3a-467d-81e1-15f03820c8fd"/>
              <p:cNvSpPr/>
              <p:nvPr/>
            </p:nvSpPr>
            <p:spPr bwMode="auto">
              <a:xfrm>
                <a:off x="2155953" y="2579491"/>
                <a:ext cx="34822" cy="156702"/>
              </a:xfrm>
              <a:prstGeom prst="rect">
                <a:avLst/>
              </a:prstGeom>
              <a:solidFill>
                <a:srgbClr val="72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94" name="išļîdê" descr="e3f18e15-9a9c-4f2e-991d-9b83d4ea8ff8"/>
              <p:cNvSpPr/>
              <p:nvPr/>
            </p:nvSpPr>
            <p:spPr bwMode="auto">
              <a:xfrm>
                <a:off x="2199481" y="2662197"/>
                <a:ext cx="39177" cy="74000"/>
              </a:xfrm>
              <a:prstGeom prst="rect">
                <a:avLst/>
              </a:prstGeom>
              <a:solidFill>
                <a:srgbClr val="59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95" name="îṧľíḋe" descr="eb236960-237c-47b8-a711-4d42075cb164"/>
              <p:cNvSpPr/>
              <p:nvPr/>
            </p:nvSpPr>
            <p:spPr bwMode="auto">
              <a:xfrm>
                <a:off x="2247363" y="2575140"/>
                <a:ext cx="34822" cy="161056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96" name="í$1ïḑe" descr="5dbc5788-1dc1-4dcc-abd7-53b162d87abd"/>
              <p:cNvSpPr/>
              <p:nvPr/>
            </p:nvSpPr>
            <p:spPr bwMode="auto">
              <a:xfrm>
                <a:off x="2347476" y="2444555"/>
                <a:ext cx="34822" cy="291642"/>
              </a:xfrm>
              <a:prstGeom prst="rect">
                <a:avLst/>
              </a:prstGeom>
              <a:solidFill>
                <a:srgbClr val="72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97" name="isļïḍe" descr="22487571-2c4b-4456-9272-a2f8e1ef341e"/>
              <p:cNvSpPr/>
              <p:nvPr/>
            </p:nvSpPr>
            <p:spPr bwMode="auto">
              <a:xfrm>
                <a:off x="2395358" y="2226913"/>
                <a:ext cx="39177" cy="509284"/>
              </a:xfrm>
              <a:prstGeom prst="rect">
                <a:avLst/>
              </a:prstGeom>
              <a:solidFill>
                <a:srgbClr val="59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98" name="íṣḻíde" descr="0529704f-83de-41dc-bc02-f977ce166aa7"/>
              <p:cNvSpPr/>
              <p:nvPr/>
            </p:nvSpPr>
            <p:spPr bwMode="auto">
              <a:xfrm>
                <a:off x="2443238" y="2366204"/>
                <a:ext cx="39177" cy="369993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99" name="îṡľîḋe" descr="50eebd4b-ef6f-4ed6-a43f-42d247861016"/>
              <p:cNvSpPr/>
              <p:nvPr/>
            </p:nvSpPr>
            <p:spPr bwMode="auto">
              <a:xfrm>
                <a:off x="1328921" y="1987505"/>
                <a:ext cx="65294" cy="65294"/>
              </a:xfrm>
              <a:prstGeom prst="rect">
                <a:avLst/>
              </a:prstGeom>
              <a:solidFill>
                <a:srgbClr val="72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0" name="ísḷíḑê" descr="1abddf92-63a0-4c2c-aa6f-34194790452f"/>
              <p:cNvSpPr/>
              <p:nvPr/>
            </p:nvSpPr>
            <p:spPr bwMode="auto">
              <a:xfrm>
                <a:off x="1424683" y="2013622"/>
                <a:ext cx="174112" cy="1306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1" name="ïṩļïde" descr="4b4e9008-8ab4-4985-9a5e-ccebf184aac5"/>
              <p:cNvSpPr/>
              <p:nvPr/>
            </p:nvSpPr>
            <p:spPr bwMode="auto">
              <a:xfrm>
                <a:off x="1668440" y="1987505"/>
                <a:ext cx="65294" cy="65294"/>
              </a:xfrm>
              <a:prstGeom prst="rect">
                <a:avLst/>
              </a:prstGeom>
              <a:solidFill>
                <a:srgbClr val="59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2" name="ïṥ1iďê" descr="87cefdb0-f220-4c60-b278-5c122246ba76"/>
              <p:cNvSpPr/>
              <p:nvPr/>
            </p:nvSpPr>
            <p:spPr bwMode="auto">
              <a:xfrm>
                <a:off x="1768555" y="2013622"/>
                <a:ext cx="174112" cy="1306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3" name="išļïḓé" descr="2750ea14-8c45-4c18-bb33-493ac75688fd"/>
              <p:cNvSpPr/>
              <p:nvPr/>
            </p:nvSpPr>
            <p:spPr bwMode="auto">
              <a:xfrm>
                <a:off x="2003606" y="1987505"/>
                <a:ext cx="69645" cy="65294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4" name="îṡlidé" descr="50f441f7-f960-4ed0-87ef-654dbd611add"/>
              <p:cNvSpPr/>
              <p:nvPr/>
            </p:nvSpPr>
            <p:spPr bwMode="auto">
              <a:xfrm>
                <a:off x="2103720" y="2013622"/>
                <a:ext cx="174112" cy="1306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5" name="ïsḷïde" descr="a941ffbb-0a26-4c45-9343-9fad1de29547"/>
              <p:cNvSpPr/>
              <p:nvPr/>
            </p:nvSpPr>
            <p:spPr bwMode="auto">
              <a:xfrm>
                <a:off x="2347476" y="1991859"/>
                <a:ext cx="60939" cy="56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6" name="îsliḍé" descr="b3ab95e8-7e45-4648-81a7-fca1704ce1e5"/>
              <p:cNvSpPr/>
              <p:nvPr/>
            </p:nvSpPr>
            <p:spPr bwMode="auto">
              <a:xfrm>
                <a:off x="2347476" y="1987505"/>
                <a:ext cx="65294" cy="65294"/>
              </a:xfrm>
              <a:custGeom>
                <a:avLst/>
                <a:gdLst>
                  <a:gd name="T0" fmla="*/ 13 w 15"/>
                  <a:gd name="T1" fmla="*/ 1 h 15"/>
                  <a:gd name="T2" fmla="*/ 13 w 15"/>
                  <a:gd name="T3" fmla="*/ 13 h 15"/>
                  <a:gd name="T4" fmla="*/ 1 w 15"/>
                  <a:gd name="T5" fmla="*/ 13 h 15"/>
                  <a:gd name="T6" fmla="*/ 1 w 15"/>
                  <a:gd name="T7" fmla="*/ 1 h 15"/>
                  <a:gd name="T8" fmla="*/ 13 w 15"/>
                  <a:gd name="T9" fmla="*/ 1 h 15"/>
                  <a:gd name="T10" fmla="*/ 15 w 15"/>
                  <a:gd name="T11" fmla="*/ 0 h 15"/>
                  <a:gd name="T12" fmla="*/ 0 w 15"/>
                  <a:gd name="T13" fmla="*/ 0 h 15"/>
                  <a:gd name="T14" fmla="*/ 0 w 15"/>
                  <a:gd name="T15" fmla="*/ 15 h 15"/>
                  <a:gd name="T16" fmla="*/ 15 w 15"/>
                  <a:gd name="T17" fmla="*/ 15 h 15"/>
                  <a:gd name="T18" fmla="*/ 15 w 15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5">
                    <a:moveTo>
                      <a:pt x="13" y="1"/>
                    </a:moveTo>
                    <a:lnTo>
                      <a:pt x="13" y="13"/>
                    </a:lnTo>
                    <a:lnTo>
                      <a:pt x="1" y="13"/>
                    </a:lnTo>
                    <a:lnTo>
                      <a:pt x="1" y="1"/>
                    </a:lnTo>
                    <a:lnTo>
                      <a:pt x="13" y="1"/>
                    </a:lnTo>
                    <a:close/>
                    <a:moveTo>
                      <a:pt x="15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5" y="15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2C58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7" name="iśḷíḋe" descr="f6555477-a9a8-4736-9ee1-d1fc9d84aefb"/>
              <p:cNvSpPr/>
              <p:nvPr/>
            </p:nvSpPr>
            <p:spPr bwMode="auto">
              <a:xfrm>
                <a:off x="2347476" y="1987505"/>
                <a:ext cx="65294" cy="65294"/>
              </a:xfrm>
              <a:custGeom>
                <a:avLst/>
                <a:gdLst>
                  <a:gd name="T0" fmla="*/ 13 w 15"/>
                  <a:gd name="T1" fmla="*/ 1 h 15"/>
                  <a:gd name="T2" fmla="*/ 13 w 15"/>
                  <a:gd name="T3" fmla="*/ 13 h 15"/>
                  <a:gd name="T4" fmla="*/ 1 w 15"/>
                  <a:gd name="T5" fmla="*/ 13 h 15"/>
                  <a:gd name="T6" fmla="*/ 1 w 15"/>
                  <a:gd name="T7" fmla="*/ 1 h 15"/>
                  <a:gd name="T8" fmla="*/ 13 w 15"/>
                  <a:gd name="T9" fmla="*/ 1 h 15"/>
                  <a:gd name="T10" fmla="*/ 15 w 15"/>
                  <a:gd name="T11" fmla="*/ 0 h 15"/>
                  <a:gd name="T12" fmla="*/ 0 w 15"/>
                  <a:gd name="T13" fmla="*/ 0 h 15"/>
                  <a:gd name="T14" fmla="*/ 0 w 15"/>
                  <a:gd name="T15" fmla="*/ 15 h 15"/>
                  <a:gd name="T16" fmla="*/ 15 w 15"/>
                  <a:gd name="T17" fmla="*/ 15 h 15"/>
                  <a:gd name="T18" fmla="*/ 15 w 15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5">
                    <a:moveTo>
                      <a:pt x="13" y="1"/>
                    </a:moveTo>
                    <a:lnTo>
                      <a:pt x="13" y="13"/>
                    </a:lnTo>
                    <a:lnTo>
                      <a:pt x="1" y="13"/>
                    </a:lnTo>
                    <a:lnTo>
                      <a:pt x="1" y="1"/>
                    </a:lnTo>
                    <a:lnTo>
                      <a:pt x="13" y="1"/>
                    </a:lnTo>
                    <a:moveTo>
                      <a:pt x="15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15" y="15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8" name="iŝ1îdè" descr="5b0d336b-4247-4f32-94bc-e639db662893"/>
              <p:cNvSpPr/>
              <p:nvPr/>
            </p:nvSpPr>
            <p:spPr bwMode="auto">
              <a:xfrm>
                <a:off x="2443238" y="2013622"/>
                <a:ext cx="174112" cy="1306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9" name="íŝľídè" descr="4eedb3b8-eaa5-4fb8-a629-407bf0bccb1e"/>
              <p:cNvSpPr/>
              <p:nvPr/>
            </p:nvSpPr>
            <p:spPr bwMode="auto">
              <a:xfrm>
                <a:off x="3130980" y="2414084"/>
                <a:ext cx="1227489" cy="1266678"/>
              </a:xfrm>
              <a:custGeom>
                <a:avLst/>
                <a:gdLst>
                  <a:gd name="T0" fmla="*/ 186 w 247"/>
                  <a:gd name="T1" fmla="*/ 233 h 255"/>
                  <a:gd name="T2" fmla="*/ 240 w 247"/>
                  <a:gd name="T3" fmla="*/ 159 h 255"/>
                  <a:gd name="T4" fmla="*/ 225 w 247"/>
                  <a:gd name="T5" fmla="*/ 68 h 255"/>
                  <a:gd name="T6" fmla="*/ 151 w 247"/>
                  <a:gd name="T7" fmla="*/ 15 h 255"/>
                  <a:gd name="T8" fmla="*/ 7 w 247"/>
                  <a:gd name="T9" fmla="*/ 104 h 255"/>
                  <a:gd name="T10" fmla="*/ 22 w 247"/>
                  <a:gd name="T11" fmla="*/ 194 h 255"/>
                  <a:gd name="T12" fmla="*/ 96 w 247"/>
                  <a:gd name="T13" fmla="*/ 248 h 255"/>
                  <a:gd name="T14" fmla="*/ 186 w 247"/>
                  <a:gd name="T15" fmla="*/ 233 h 255"/>
                  <a:gd name="T16" fmla="*/ 36 w 247"/>
                  <a:gd name="T17" fmla="*/ 186 h 255"/>
                  <a:gd name="T18" fmla="*/ 24 w 247"/>
                  <a:gd name="T19" fmla="*/ 108 h 255"/>
                  <a:gd name="T20" fmla="*/ 147 w 247"/>
                  <a:gd name="T21" fmla="*/ 31 h 255"/>
                  <a:gd name="T22" fmla="*/ 211 w 247"/>
                  <a:gd name="T23" fmla="*/ 77 h 255"/>
                  <a:gd name="T24" fmla="*/ 224 w 247"/>
                  <a:gd name="T25" fmla="*/ 155 h 255"/>
                  <a:gd name="T26" fmla="*/ 178 w 247"/>
                  <a:gd name="T27" fmla="*/ 219 h 255"/>
                  <a:gd name="T28" fmla="*/ 100 w 247"/>
                  <a:gd name="T29" fmla="*/ 231 h 255"/>
                  <a:gd name="T30" fmla="*/ 36 w 247"/>
                  <a:gd name="T3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7" h="255">
                    <a:moveTo>
                      <a:pt x="186" y="233"/>
                    </a:moveTo>
                    <a:cubicBezTo>
                      <a:pt x="214" y="216"/>
                      <a:pt x="233" y="190"/>
                      <a:pt x="240" y="159"/>
                    </a:cubicBezTo>
                    <a:cubicBezTo>
                      <a:pt x="247" y="128"/>
                      <a:pt x="242" y="96"/>
                      <a:pt x="225" y="68"/>
                    </a:cubicBezTo>
                    <a:cubicBezTo>
                      <a:pt x="208" y="41"/>
                      <a:pt x="182" y="22"/>
                      <a:pt x="151" y="15"/>
                    </a:cubicBezTo>
                    <a:cubicBezTo>
                      <a:pt x="87" y="0"/>
                      <a:pt x="22" y="40"/>
                      <a:pt x="7" y="104"/>
                    </a:cubicBezTo>
                    <a:cubicBezTo>
                      <a:pt x="0" y="135"/>
                      <a:pt x="5" y="167"/>
                      <a:pt x="22" y="194"/>
                    </a:cubicBezTo>
                    <a:cubicBezTo>
                      <a:pt x="39" y="222"/>
                      <a:pt x="65" y="240"/>
                      <a:pt x="96" y="248"/>
                    </a:cubicBezTo>
                    <a:cubicBezTo>
                      <a:pt x="127" y="255"/>
                      <a:pt x="159" y="250"/>
                      <a:pt x="186" y="233"/>
                    </a:cubicBezTo>
                    <a:moveTo>
                      <a:pt x="36" y="186"/>
                    </a:moveTo>
                    <a:cubicBezTo>
                      <a:pt x="22" y="162"/>
                      <a:pt x="17" y="135"/>
                      <a:pt x="24" y="108"/>
                    </a:cubicBezTo>
                    <a:cubicBezTo>
                      <a:pt x="37" y="53"/>
                      <a:pt x="92" y="18"/>
                      <a:pt x="147" y="31"/>
                    </a:cubicBezTo>
                    <a:cubicBezTo>
                      <a:pt x="174" y="38"/>
                      <a:pt x="196" y="54"/>
                      <a:pt x="211" y="77"/>
                    </a:cubicBezTo>
                    <a:cubicBezTo>
                      <a:pt x="225" y="101"/>
                      <a:pt x="230" y="128"/>
                      <a:pt x="224" y="155"/>
                    </a:cubicBezTo>
                    <a:cubicBezTo>
                      <a:pt x="217" y="182"/>
                      <a:pt x="201" y="204"/>
                      <a:pt x="178" y="219"/>
                    </a:cubicBezTo>
                    <a:cubicBezTo>
                      <a:pt x="154" y="233"/>
                      <a:pt x="127" y="238"/>
                      <a:pt x="100" y="231"/>
                    </a:cubicBezTo>
                    <a:cubicBezTo>
                      <a:pt x="73" y="225"/>
                      <a:pt x="51" y="209"/>
                      <a:pt x="36" y="186"/>
                    </a:cubicBezTo>
                  </a:path>
                </a:pathLst>
              </a:custGeom>
              <a:solidFill>
                <a:srgbClr val="303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10" name="ïsľíde" descr="803fcaf9-ec85-49ff-8e4b-b2e4b2c629a5"/>
              <p:cNvSpPr/>
              <p:nvPr/>
            </p:nvSpPr>
            <p:spPr bwMode="auto">
              <a:xfrm>
                <a:off x="2308302" y="3358651"/>
                <a:ext cx="883619" cy="639869"/>
              </a:xfrm>
              <a:custGeom>
                <a:avLst/>
                <a:gdLst>
                  <a:gd name="T0" fmla="*/ 7 w 178"/>
                  <a:gd name="T1" fmla="*/ 116 h 129"/>
                  <a:gd name="T2" fmla="*/ 7 w 178"/>
                  <a:gd name="T3" fmla="*/ 116 h 129"/>
                  <a:gd name="T4" fmla="*/ 20 w 178"/>
                  <a:gd name="T5" fmla="*/ 79 h 129"/>
                  <a:gd name="T6" fmla="*/ 132 w 178"/>
                  <a:gd name="T7" fmla="*/ 9 h 129"/>
                  <a:gd name="T8" fmla="*/ 171 w 178"/>
                  <a:gd name="T9" fmla="*/ 14 h 129"/>
                  <a:gd name="T10" fmla="*/ 171 w 178"/>
                  <a:gd name="T11" fmla="*/ 14 h 129"/>
                  <a:gd name="T12" fmla="*/ 158 w 178"/>
                  <a:gd name="T13" fmla="*/ 51 h 129"/>
                  <a:gd name="T14" fmla="*/ 45 w 178"/>
                  <a:gd name="T15" fmla="*/ 120 h 129"/>
                  <a:gd name="T16" fmla="*/ 7 w 178"/>
                  <a:gd name="T17" fmla="*/ 11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" h="129">
                    <a:moveTo>
                      <a:pt x="7" y="116"/>
                    </a:moveTo>
                    <a:cubicBezTo>
                      <a:pt x="7" y="116"/>
                      <a:pt x="7" y="116"/>
                      <a:pt x="7" y="116"/>
                    </a:cubicBezTo>
                    <a:cubicBezTo>
                      <a:pt x="0" y="104"/>
                      <a:pt x="5" y="88"/>
                      <a:pt x="20" y="7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47" y="0"/>
                      <a:pt x="164" y="3"/>
                      <a:pt x="171" y="14"/>
                    </a:cubicBezTo>
                    <a:cubicBezTo>
                      <a:pt x="171" y="14"/>
                      <a:pt x="171" y="14"/>
                      <a:pt x="171" y="14"/>
                    </a:cubicBezTo>
                    <a:cubicBezTo>
                      <a:pt x="178" y="25"/>
                      <a:pt x="172" y="42"/>
                      <a:pt x="158" y="51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31" y="129"/>
                      <a:pt x="14" y="127"/>
                      <a:pt x="7" y="116"/>
                    </a:cubicBezTo>
                    <a:close/>
                  </a:path>
                </a:pathLst>
              </a:custGeom>
              <a:solidFill>
                <a:srgbClr val="D46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11" name="ïŝḻïḓé" descr="52cde35f-2bfa-47b4-af85-43e6c4935847"/>
              <p:cNvSpPr/>
              <p:nvPr/>
            </p:nvSpPr>
            <p:spPr bwMode="auto">
              <a:xfrm>
                <a:off x="2869812" y="3332534"/>
                <a:ext cx="339518" cy="330816"/>
              </a:xfrm>
              <a:custGeom>
                <a:avLst/>
                <a:gdLst>
                  <a:gd name="T0" fmla="*/ 9 w 68"/>
                  <a:gd name="T1" fmla="*/ 49 h 67"/>
                  <a:gd name="T2" fmla="*/ 9 w 68"/>
                  <a:gd name="T3" fmla="*/ 49 h 67"/>
                  <a:gd name="T4" fmla="*/ 4 w 68"/>
                  <a:gd name="T5" fmla="*/ 23 h 67"/>
                  <a:gd name="T6" fmla="*/ 38 w 68"/>
                  <a:gd name="T7" fmla="*/ 3 h 67"/>
                  <a:gd name="T8" fmla="*/ 58 w 68"/>
                  <a:gd name="T9" fmla="*/ 19 h 67"/>
                  <a:gd name="T10" fmla="*/ 58 w 68"/>
                  <a:gd name="T11" fmla="*/ 19 h 67"/>
                  <a:gd name="T12" fmla="*/ 63 w 68"/>
                  <a:gd name="T13" fmla="*/ 44 h 67"/>
                  <a:gd name="T14" fmla="*/ 30 w 68"/>
                  <a:gd name="T15" fmla="*/ 65 h 67"/>
                  <a:gd name="T16" fmla="*/ 9 w 68"/>
                  <a:gd name="T17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67">
                    <a:moveTo>
                      <a:pt x="9" y="4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2" y="37"/>
                      <a:pt x="0" y="26"/>
                      <a:pt x="4" y="2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42" y="0"/>
                      <a:pt x="51" y="8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65" y="30"/>
                      <a:pt x="68" y="42"/>
                      <a:pt x="63" y="44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7"/>
                      <a:pt x="17" y="60"/>
                      <a:pt x="9" y="49"/>
                    </a:cubicBezTo>
                    <a:close/>
                  </a:path>
                </a:pathLst>
              </a:custGeom>
              <a:solidFill>
                <a:srgbClr val="D46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12" name="íṥḷíḋè" descr="3f154d1e-24b9-4b4a-bde4-cf362c833b3c"/>
              <p:cNvSpPr/>
              <p:nvPr/>
            </p:nvSpPr>
            <p:spPr bwMode="auto">
              <a:xfrm>
                <a:off x="3361680" y="2557729"/>
                <a:ext cx="892325" cy="1018565"/>
              </a:xfrm>
              <a:custGeom>
                <a:avLst/>
                <a:gdLst>
                  <a:gd name="T0" fmla="*/ 84 w 179"/>
                  <a:gd name="T1" fmla="*/ 0 h 205"/>
                  <a:gd name="T2" fmla="*/ 84 w 179"/>
                  <a:gd name="T3" fmla="*/ 9 h 205"/>
                  <a:gd name="T4" fmla="*/ 98 w 179"/>
                  <a:gd name="T5" fmla="*/ 11 h 205"/>
                  <a:gd name="T6" fmla="*/ 156 w 179"/>
                  <a:gd name="T7" fmla="*/ 53 h 205"/>
                  <a:gd name="T8" fmla="*/ 168 w 179"/>
                  <a:gd name="T9" fmla="*/ 124 h 205"/>
                  <a:gd name="T10" fmla="*/ 168 w 179"/>
                  <a:gd name="T11" fmla="*/ 124 h 205"/>
                  <a:gd name="T12" fmla="*/ 142 w 179"/>
                  <a:gd name="T13" fmla="*/ 169 h 205"/>
                  <a:gd name="T14" fmla="*/ 153 w 179"/>
                  <a:gd name="T15" fmla="*/ 143 h 205"/>
                  <a:gd name="T16" fmla="*/ 153 w 179"/>
                  <a:gd name="T17" fmla="*/ 143 h 205"/>
                  <a:gd name="T18" fmla="*/ 141 w 179"/>
                  <a:gd name="T19" fmla="*/ 72 h 205"/>
                  <a:gd name="T20" fmla="*/ 84 w 179"/>
                  <a:gd name="T21" fmla="*/ 31 h 205"/>
                  <a:gd name="T22" fmla="*/ 84 w 179"/>
                  <a:gd name="T23" fmla="*/ 137 h 205"/>
                  <a:gd name="T24" fmla="*/ 84 w 179"/>
                  <a:gd name="T25" fmla="*/ 138 h 205"/>
                  <a:gd name="T26" fmla="*/ 134 w 179"/>
                  <a:gd name="T27" fmla="*/ 138 h 205"/>
                  <a:gd name="T28" fmla="*/ 135 w 179"/>
                  <a:gd name="T29" fmla="*/ 139 h 205"/>
                  <a:gd name="T30" fmla="*/ 135 w 179"/>
                  <a:gd name="T31" fmla="*/ 140 h 205"/>
                  <a:gd name="T32" fmla="*/ 136 w 179"/>
                  <a:gd name="T33" fmla="*/ 142 h 205"/>
                  <a:gd name="T34" fmla="*/ 136 w 179"/>
                  <a:gd name="T35" fmla="*/ 152 h 205"/>
                  <a:gd name="T36" fmla="*/ 105 w 179"/>
                  <a:gd name="T37" fmla="*/ 171 h 205"/>
                  <a:gd name="T38" fmla="*/ 0 w 179"/>
                  <a:gd name="T39" fmla="*/ 171 h 205"/>
                  <a:gd name="T40" fmla="*/ 53 w 179"/>
                  <a:gd name="T41" fmla="*/ 202 h 205"/>
                  <a:gd name="T42" fmla="*/ 53 w 179"/>
                  <a:gd name="T43" fmla="*/ 202 h 205"/>
                  <a:gd name="T44" fmla="*/ 55 w 179"/>
                  <a:gd name="T45" fmla="*/ 203 h 205"/>
                  <a:gd name="T46" fmla="*/ 77 w 179"/>
                  <a:gd name="T47" fmla="*/ 205 h 205"/>
                  <a:gd name="T48" fmla="*/ 77 w 179"/>
                  <a:gd name="T49" fmla="*/ 205 h 205"/>
                  <a:gd name="T50" fmla="*/ 77 w 179"/>
                  <a:gd name="T51" fmla="*/ 205 h 205"/>
                  <a:gd name="T52" fmla="*/ 129 w 179"/>
                  <a:gd name="T53" fmla="*/ 191 h 205"/>
                  <a:gd name="T54" fmla="*/ 129 w 179"/>
                  <a:gd name="T55" fmla="*/ 191 h 205"/>
                  <a:gd name="T56" fmla="*/ 130 w 179"/>
                  <a:gd name="T57" fmla="*/ 190 h 205"/>
                  <a:gd name="T58" fmla="*/ 131 w 179"/>
                  <a:gd name="T59" fmla="*/ 190 h 205"/>
                  <a:gd name="T60" fmla="*/ 177 w 179"/>
                  <a:gd name="T61" fmla="*/ 126 h 205"/>
                  <a:gd name="T62" fmla="*/ 179 w 179"/>
                  <a:gd name="T63" fmla="*/ 102 h 205"/>
                  <a:gd name="T64" fmla="*/ 164 w 179"/>
                  <a:gd name="T65" fmla="*/ 48 h 205"/>
                  <a:gd name="T66" fmla="*/ 100 w 179"/>
                  <a:gd name="T67" fmla="*/ 2 h 205"/>
                  <a:gd name="T68" fmla="*/ 100 w 179"/>
                  <a:gd name="T69" fmla="*/ 2 h 205"/>
                  <a:gd name="T70" fmla="*/ 84 w 179"/>
                  <a:gd name="T71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9" h="205">
                    <a:moveTo>
                      <a:pt x="84" y="0"/>
                    </a:moveTo>
                    <a:cubicBezTo>
                      <a:pt x="84" y="9"/>
                      <a:pt x="84" y="9"/>
                      <a:pt x="84" y="9"/>
                    </a:cubicBezTo>
                    <a:cubicBezTo>
                      <a:pt x="89" y="9"/>
                      <a:pt x="93" y="10"/>
                      <a:pt x="98" y="11"/>
                    </a:cubicBezTo>
                    <a:cubicBezTo>
                      <a:pt x="122" y="17"/>
                      <a:pt x="143" y="32"/>
                      <a:pt x="156" y="53"/>
                    </a:cubicBezTo>
                    <a:cubicBezTo>
                      <a:pt x="169" y="74"/>
                      <a:pt x="173" y="99"/>
                      <a:pt x="168" y="124"/>
                    </a:cubicBezTo>
                    <a:cubicBezTo>
                      <a:pt x="168" y="124"/>
                      <a:pt x="168" y="124"/>
                      <a:pt x="168" y="124"/>
                    </a:cubicBezTo>
                    <a:cubicBezTo>
                      <a:pt x="164" y="141"/>
                      <a:pt x="155" y="157"/>
                      <a:pt x="142" y="169"/>
                    </a:cubicBezTo>
                    <a:cubicBezTo>
                      <a:pt x="147" y="161"/>
                      <a:pt x="150" y="152"/>
                      <a:pt x="153" y="143"/>
                    </a:cubicBezTo>
                    <a:cubicBezTo>
                      <a:pt x="153" y="143"/>
                      <a:pt x="153" y="143"/>
                      <a:pt x="153" y="143"/>
                    </a:cubicBezTo>
                    <a:cubicBezTo>
                      <a:pt x="158" y="119"/>
                      <a:pt x="154" y="93"/>
                      <a:pt x="141" y="72"/>
                    </a:cubicBezTo>
                    <a:cubicBezTo>
                      <a:pt x="128" y="51"/>
                      <a:pt x="108" y="37"/>
                      <a:pt x="84" y="31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4" y="137"/>
                      <a:pt x="84" y="137"/>
                      <a:pt x="84" y="138"/>
                    </a:cubicBezTo>
                    <a:cubicBezTo>
                      <a:pt x="134" y="138"/>
                      <a:pt x="134" y="138"/>
                      <a:pt x="134" y="138"/>
                    </a:cubicBezTo>
                    <a:cubicBezTo>
                      <a:pt x="135" y="138"/>
                      <a:pt x="135" y="138"/>
                      <a:pt x="135" y="139"/>
                    </a:cubicBezTo>
                    <a:cubicBezTo>
                      <a:pt x="135" y="139"/>
                      <a:pt x="135" y="139"/>
                      <a:pt x="135" y="140"/>
                    </a:cubicBezTo>
                    <a:cubicBezTo>
                      <a:pt x="135" y="141"/>
                      <a:pt x="136" y="141"/>
                      <a:pt x="136" y="142"/>
                    </a:cubicBezTo>
                    <a:cubicBezTo>
                      <a:pt x="136" y="152"/>
                      <a:pt x="136" y="152"/>
                      <a:pt x="136" y="152"/>
                    </a:cubicBezTo>
                    <a:cubicBezTo>
                      <a:pt x="136" y="171"/>
                      <a:pt x="118" y="171"/>
                      <a:pt x="105" y="171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14" y="186"/>
                      <a:pt x="32" y="197"/>
                      <a:pt x="53" y="202"/>
                    </a:cubicBezTo>
                    <a:cubicBezTo>
                      <a:pt x="53" y="202"/>
                      <a:pt x="53" y="202"/>
                      <a:pt x="53" y="202"/>
                    </a:cubicBezTo>
                    <a:cubicBezTo>
                      <a:pt x="54" y="203"/>
                      <a:pt x="54" y="203"/>
                      <a:pt x="55" y="203"/>
                    </a:cubicBezTo>
                    <a:cubicBezTo>
                      <a:pt x="62" y="204"/>
                      <a:pt x="69" y="205"/>
                      <a:pt x="77" y="205"/>
                    </a:cubicBezTo>
                    <a:cubicBezTo>
                      <a:pt x="77" y="205"/>
                      <a:pt x="77" y="205"/>
                      <a:pt x="77" y="205"/>
                    </a:cubicBezTo>
                    <a:cubicBezTo>
                      <a:pt x="77" y="205"/>
                      <a:pt x="77" y="205"/>
                      <a:pt x="77" y="205"/>
                    </a:cubicBezTo>
                    <a:cubicBezTo>
                      <a:pt x="95" y="205"/>
                      <a:pt x="113" y="200"/>
                      <a:pt x="129" y="191"/>
                    </a:cubicBezTo>
                    <a:cubicBezTo>
                      <a:pt x="129" y="191"/>
                      <a:pt x="129" y="191"/>
                      <a:pt x="129" y="191"/>
                    </a:cubicBezTo>
                    <a:cubicBezTo>
                      <a:pt x="129" y="191"/>
                      <a:pt x="130" y="190"/>
                      <a:pt x="130" y="190"/>
                    </a:cubicBezTo>
                    <a:cubicBezTo>
                      <a:pt x="130" y="190"/>
                      <a:pt x="130" y="190"/>
                      <a:pt x="131" y="190"/>
                    </a:cubicBezTo>
                    <a:cubicBezTo>
                      <a:pt x="154" y="175"/>
                      <a:pt x="170" y="153"/>
                      <a:pt x="177" y="126"/>
                    </a:cubicBezTo>
                    <a:cubicBezTo>
                      <a:pt x="179" y="118"/>
                      <a:pt x="179" y="110"/>
                      <a:pt x="179" y="102"/>
                    </a:cubicBezTo>
                    <a:cubicBezTo>
                      <a:pt x="179" y="83"/>
                      <a:pt x="174" y="65"/>
                      <a:pt x="164" y="48"/>
                    </a:cubicBezTo>
                    <a:cubicBezTo>
                      <a:pt x="149" y="25"/>
                      <a:pt x="127" y="9"/>
                      <a:pt x="100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1"/>
                      <a:pt x="89" y="0"/>
                      <a:pt x="8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13" name="íṥ1îďé" descr="7a39923b-2e7b-476b-bba7-1b84ed3a1adc"/>
              <p:cNvSpPr/>
              <p:nvPr/>
            </p:nvSpPr>
            <p:spPr bwMode="auto">
              <a:xfrm>
                <a:off x="3235447" y="2557729"/>
                <a:ext cx="535396" cy="674692"/>
              </a:xfrm>
              <a:custGeom>
                <a:avLst/>
                <a:gdLst>
                  <a:gd name="T0" fmla="*/ 87 w 108"/>
                  <a:gd name="T1" fmla="*/ 28 h 136"/>
                  <a:gd name="T2" fmla="*/ 76 w 108"/>
                  <a:gd name="T3" fmla="*/ 28 h 136"/>
                  <a:gd name="T4" fmla="*/ 76 w 108"/>
                  <a:gd name="T5" fmla="*/ 103 h 136"/>
                  <a:gd name="T6" fmla="*/ 75 w 108"/>
                  <a:gd name="T7" fmla="*/ 105 h 136"/>
                  <a:gd name="T8" fmla="*/ 0 w 108"/>
                  <a:gd name="T9" fmla="*/ 105 h 136"/>
                  <a:gd name="T10" fmla="*/ 5 w 108"/>
                  <a:gd name="T11" fmla="*/ 136 h 136"/>
                  <a:gd name="T12" fmla="*/ 108 w 108"/>
                  <a:gd name="T13" fmla="*/ 136 h 136"/>
                  <a:gd name="T14" fmla="*/ 108 w 108"/>
                  <a:gd name="T15" fmla="*/ 30 h 136"/>
                  <a:gd name="T16" fmla="*/ 87 w 108"/>
                  <a:gd name="T17" fmla="*/ 28 h 136"/>
                  <a:gd name="T18" fmla="*/ 103 w 108"/>
                  <a:gd name="T19" fmla="*/ 0 h 136"/>
                  <a:gd name="T20" fmla="*/ 102 w 108"/>
                  <a:gd name="T21" fmla="*/ 0 h 136"/>
                  <a:gd name="T22" fmla="*/ 76 w 108"/>
                  <a:gd name="T23" fmla="*/ 3 h 136"/>
                  <a:gd name="T24" fmla="*/ 76 w 108"/>
                  <a:gd name="T25" fmla="*/ 13 h 136"/>
                  <a:gd name="T26" fmla="*/ 102 w 108"/>
                  <a:gd name="T27" fmla="*/ 9 h 136"/>
                  <a:gd name="T28" fmla="*/ 108 w 108"/>
                  <a:gd name="T29" fmla="*/ 9 h 136"/>
                  <a:gd name="T30" fmla="*/ 108 w 108"/>
                  <a:gd name="T31" fmla="*/ 0 h 136"/>
                  <a:gd name="T32" fmla="*/ 103 w 108"/>
                  <a:gd name="T33" fmla="*/ 0 h 136"/>
                  <a:gd name="T34" fmla="*/ 103 w 108"/>
                  <a:gd name="T3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36">
                    <a:moveTo>
                      <a:pt x="87" y="28"/>
                    </a:moveTo>
                    <a:cubicBezTo>
                      <a:pt x="84" y="28"/>
                      <a:pt x="80" y="28"/>
                      <a:pt x="76" y="28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104"/>
                      <a:pt x="76" y="105"/>
                      <a:pt x="75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5"/>
                      <a:pt x="2" y="126"/>
                      <a:pt x="5" y="136"/>
                    </a:cubicBezTo>
                    <a:cubicBezTo>
                      <a:pt x="108" y="136"/>
                      <a:pt x="108" y="136"/>
                      <a:pt x="108" y="136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1" y="29"/>
                      <a:pt x="94" y="28"/>
                      <a:pt x="87" y="28"/>
                    </a:cubicBezTo>
                    <a:moveTo>
                      <a:pt x="103" y="0"/>
                    </a:moveTo>
                    <a:cubicBezTo>
                      <a:pt x="103" y="0"/>
                      <a:pt x="102" y="0"/>
                      <a:pt x="102" y="0"/>
                    </a:cubicBezTo>
                    <a:cubicBezTo>
                      <a:pt x="93" y="0"/>
                      <a:pt x="85" y="1"/>
                      <a:pt x="76" y="3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85" y="10"/>
                      <a:pt x="94" y="9"/>
                      <a:pt x="102" y="9"/>
                    </a:cubicBezTo>
                    <a:cubicBezTo>
                      <a:pt x="104" y="9"/>
                      <a:pt x="106" y="9"/>
                      <a:pt x="108" y="9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6" y="0"/>
                      <a:pt x="104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14" name="îŝḷiḑé" descr="cfbd7fa6-47d6-4d8e-a143-6a494ccb37b1"/>
              <p:cNvSpPr/>
              <p:nvPr/>
            </p:nvSpPr>
            <p:spPr bwMode="auto">
              <a:xfrm>
                <a:off x="3257212" y="2557729"/>
                <a:ext cx="522336" cy="683397"/>
              </a:xfrm>
              <a:custGeom>
                <a:avLst/>
                <a:gdLst>
                  <a:gd name="T0" fmla="*/ 103 w 105"/>
                  <a:gd name="T1" fmla="*/ 30 h 138"/>
                  <a:gd name="T2" fmla="*/ 103 w 105"/>
                  <a:gd name="T3" fmla="*/ 136 h 138"/>
                  <a:gd name="T4" fmla="*/ 0 w 105"/>
                  <a:gd name="T5" fmla="*/ 136 h 138"/>
                  <a:gd name="T6" fmla="*/ 1 w 105"/>
                  <a:gd name="T7" fmla="*/ 138 h 138"/>
                  <a:gd name="T8" fmla="*/ 105 w 105"/>
                  <a:gd name="T9" fmla="*/ 138 h 138"/>
                  <a:gd name="T10" fmla="*/ 105 w 105"/>
                  <a:gd name="T11" fmla="*/ 137 h 138"/>
                  <a:gd name="T12" fmla="*/ 105 w 105"/>
                  <a:gd name="T13" fmla="*/ 31 h 138"/>
                  <a:gd name="T14" fmla="*/ 104 w 105"/>
                  <a:gd name="T15" fmla="*/ 30 h 138"/>
                  <a:gd name="T16" fmla="*/ 103 w 105"/>
                  <a:gd name="T17" fmla="*/ 30 h 138"/>
                  <a:gd name="T18" fmla="*/ 103 w 105"/>
                  <a:gd name="T19" fmla="*/ 0 h 138"/>
                  <a:gd name="T20" fmla="*/ 103 w 105"/>
                  <a:gd name="T21" fmla="*/ 9 h 138"/>
                  <a:gd name="T22" fmla="*/ 105 w 105"/>
                  <a:gd name="T23" fmla="*/ 9 h 138"/>
                  <a:gd name="T24" fmla="*/ 105 w 105"/>
                  <a:gd name="T25" fmla="*/ 0 h 138"/>
                  <a:gd name="T26" fmla="*/ 103 w 105"/>
                  <a:gd name="T2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" h="138">
                    <a:moveTo>
                      <a:pt x="103" y="30"/>
                    </a:moveTo>
                    <a:cubicBezTo>
                      <a:pt x="103" y="136"/>
                      <a:pt x="103" y="136"/>
                      <a:pt x="103" y="136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1" y="136"/>
                      <a:pt x="1" y="137"/>
                      <a:pt x="1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4" y="30"/>
                      <a:pt x="104" y="30"/>
                    </a:cubicBezTo>
                    <a:cubicBezTo>
                      <a:pt x="104" y="30"/>
                      <a:pt x="103" y="30"/>
                      <a:pt x="103" y="30"/>
                    </a:cubicBezTo>
                    <a:moveTo>
                      <a:pt x="103" y="0"/>
                    </a:moveTo>
                    <a:cubicBezTo>
                      <a:pt x="103" y="9"/>
                      <a:pt x="103" y="9"/>
                      <a:pt x="103" y="9"/>
                    </a:cubicBezTo>
                    <a:cubicBezTo>
                      <a:pt x="104" y="9"/>
                      <a:pt x="104" y="9"/>
                      <a:pt x="105" y="9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4" y="0"/>
                      <a:pt x="104" y="0"/>
                      <a:pt x="103" y="0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15" name="i$liḓe" descr="97f4770a-b223-4f8e-b211-9ae425dded8b"/>
              <p:cNvSpPr/>
              <p:nvPr/>
            </p:nvSpPr>
            <p:spPr bwMode="auto">
              <a:xfrm>
                <a:off x="3235447" y="2579491"/>
                <a:ext cx="365635" cy="483166"/>
              </a:xfrm>
              <a:custGeom>
                <a:avLst/>
                <a:gdLst>
                  <a:gd name="T0" fmla="*/ 74 w 74"/>
                  <a:gd name="T1" fmla="*/ 25 h 98"/>
                  <a:gd name="T2" fmla="*/ 73 w 74"/>
                  <a:gd name="T3" fmla="*/ 25 h 98"/>
                  <a:gd name="T4" fmla="*/ 73 w 74"/>
                  <a:gd name="T5" fmla="*/ 98 h 98"/>
                  <a:gd name="T6" fmla="*/ 0 w 74"/>
                  <a:gd name="T7" fmla="*/ 98 h 98"/>
                  <a:gd name="T8" fmla="*/ 0 w 74"/>
                  <a:gd name="T9" fmla="*/ 98 h 98"/>
                  <a:gd name="T10" fmla="*/ 74 w 74"/>
                  <a:gd name="T11" fmla="*/ 98 h 98"/>
                  <a:gd name="T12" fmla="*/ 74 w 74"/>
                  <a:gd name="T13" fmla="*/ 25 h 98"/>
                  <a:gd name="T14" fmla="*/ 74 w 74"/>
                  <a:gd name="T15" fmla="*/ 0 h 98"/>
                  <a:gd name="T16" fmla="*/ 73 w 74"/>
                  <a:gd name="T17" fmla="*/ 0 h 98"/>
                  <a:gd name="T18" fmla="*/ 73 w 74"/>
                  <a:gd name="T19" fmla="*/ 9 h 98"/>
                  <a:gd name="T20" fmla="*/ 74 w 74"/>
                  <a:gd name="T21" fmla="*/ 9 h 98"/>
                  <a:gd name="T22" fmla="*/ 74 w 74"/>
                  <a:gd name="T2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98">
                    <a:moveTo>
                      <a:pt x="74" y="25"/>
                    </a:move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74" y="25"/>
                      <a:pt x="74" y="25"/>
                      <a:pt x="74" y="25"/>
                    </a:cubicBezTo>
                    <a:moveTo>
                      <a:pt x="74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9"/>
                      <a:pt x="73" y="9"/>
                      <a:pt x="74" y="9"/>
                    </a:cubicBezTo>
                    <a:cubicBezTo>
                      <a:pt x="74" y="0"/>
                      <a:pt x="74" y="0"/>
                      <a:pt x="7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16" name="îşľïḍè" descr="5c8deb42-560c-4954-b62c-a910238cfcc9"/>
              <p:cNvSpPr/>
              <p:nvPr/>
            </p:nvSpPr>
            <p:spPr bwMode="auto">
              <a:xfrm>
                <a:off x="3235447" y="2575140"/>
                <a:ext cx="374341" cy="504930"/>
              </a:xfrm>
              <a:custGeom>
                <a:avLst/>
                <a:gdLst>
                  <a:gd name="T0" fmla="*/ 76 w 76"/>
                  <a:gd name="T1" fmla="*/ 25 h 102"/>
                  <a:gd name="T2" fmla="*/ 74 w 76"/>
                  <a:gd name="T3" fmla="*/ 26 h 102"/>
                  <a:gd name="T4" fmla="*/ 74 w 76"/>
                  <a:gd name="T5" fmla="*/ 99 h 102"/>
                  <a:gd name="T6" fmla="*/ 0 w 76"/>
                  <a:gd name="T7" fmla="*/ 99 h 102"/>
                  <a:gd name="T8" fmla="*/ 0 w 76"/>
                  <a:gd name="T9" fmla="*/ 100 h 102"/>
                  <a:gd name="T10" fmla="*/ 0 w 76"/>
                  <a:gd name="T11" fmla="*/ 102 h 102"/>
                  <a:gd name="T12" fmla="*/ 75 w 76"/>
                  <a:gd name="T13" fmla="*/ 102 h 102"/>
                  <a:gd name="T14" fmla="*/ 76 w 76"/>
                  <a:gd name="T15" fmla="*/ 100 h 102"/>
                  <a:gd name="T16" fmla="*/ 76 w 76"/>
                  <a:gd name="T17" fmla="*/ 25 h 102"/>
                  <a:gd name="T18" fmla="*/ 76 w 76"/>
                  <a:gd name="T19" fmla="*/ 0 h 102"/>
                  <a:gd name="T20" fmla="*/ 74 w 76"/>
                  <a:gd name="T21" fmla="*/ 1 h 102"/>
                  <a:gd name="T22" fmla="*/ 74 w 76"/>
                  <a:gd name="T23" fmla="*/ 10 h 102"/>
                  <a:gd name="T24" fmla="*/ 76 w 76"/>
                  <a:gd name="T25" fmla="*/ 10 h 102"/>
                  <a:gd name="T26" fmla="*/ 76 w 76"/>
                  <a:gd name="T2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102">
                    <a:moveTo>
                      <a:pt x="76" y="25"/>
                    </a:moveTo>
                    <a:cubicBezTo>
                      <a:pt x="75" y="26"/>
                      <a:pt x="74" y="26"/>
                      <a:pt x="74" y="26"/>
                    </a:cubicBezTo>
                    <a:cubicBezTo>
                      <a:pt x="74" y="99"/>
                      <a:pt x="74" y="99"/>
                      <a:pt x="74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100"/>
                      <a:pt x="0" y="100"/>
                    </a:cubicBezTo>
                    <a:cubicBezTo>
                      <a:pt x="0" y="100"/>
                      <a:pt x="0" y="101"/>
                      <a:pt x="0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6" y="102"/>
                      <a:pt x="76" y="101"/>
                      <a:pt x="76" y="100"/>
                    </a:cubicBezTo>
                    <a:cubicBezTo>
                      <a:pt x="76" y="25"/>
                      <a:pt x="76" y="25"/>
                      <a:pt x="76" y="25"/>
                    </a:cubicBezTo>
                    <a:moveTo>
                      <a:pt x="76" y="0"/>
                    </a:moveTo>
                    <a:cubicBezTo>
                      <a:pt x="75" y="0"/>
                      <a:pt x="74" y="1"/>
                      <a:pt x="74" y="1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10"/>
                      <a:pt x="75" y="10"/>
                      <a:pt x="76" y="10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17" name="íṩlîḓê" descr="349aa06e-e6ea-4427-ae3b-de3762ff502e"/>
              <p:cNvSpPr/>
              <p:nvPr/>
            </p:nvSpPr>
            <p:spPr bwMode="auto">
              <a:xfrm>
                <a:off x="3270270" y="3254183"/>
                <a:ext cx="753036" cy="139291"/>
              </a:xfrm>
              <a:custGeom>
                <a:avLst/>
                <a:gdLst>
                  <a:gd name="T0" fmla="*/ 152 w 152"/>
                  <a:gd name="T1" fmla="*/ 0 h 28"/>
                  <a:gd name="T2" fmla="*/ 0 w 152"/>
                  <a:gd name="T3" fmla="*/ 0 h 28"/>
                  <a:gd name="T4" fmla="*/ 8 w 152"/>
                  <a:gd name="T5" fmla="*/ 17 h 28"/>
                  <a:gd name="T6" fmla="*/ 17 w 152"/>
                  <a:gd name="T7" fmla="*/ 28 h 28"/>
                  <a:gd name="T8" fmla="*/ 124 w 152"/>
                  <a:gd name="T9" fmla="*/ 28 h 28"/>
                  <a:gd name="T10" fmla="*/ 152 w 152"/>
                  <a:gd name="T11" fmla="*/ 12 h 28"/>
                  <a:gd name="T12" fmla="*/ 152 w 152"/>
                  <a:gd name="T13" fmla="*/ 2 h 28"/>
                  <a:gd name="T14" fmla="*/ 152 w 152"/>
                  <a:gd name="T15" fmla="*/ 0 h 28"/>
                  <a:gd name="T16" fmla="*/ 152 w 152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28">
                    <a:moveTo>
                      <a:pt x="15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6"/>
                      <a:pt x="5" y="11"/>
                      <a:pt x="8" y="17"/>
                    </a:cubicBezTo>
                    <a:cubicBezTo>
                      <a:pt x="11" y="21"/>
                      <a:pt x="14" y="25"/>
                      <a:pt x="17" y="28"/>
                    </a:cubicBezTo>
                    <a:cubicBezTo>
                      <a:pt x="124" y="28"/>
                      <a:pt x="124" y="28"/>
                      <a:pt x="124" y="28"/>
                    </a:cubicBezTo>
                    <a:cubicBezTo>
                      <a:pt x="140" y="28"/>
                      <a:pt x="152" y="27"/>
                      <a:pt x="152" y="12"/>
                    </a:cubicBezTo>
                    <a:cubicBezTo>
                      <a:pt x="152" y="2"/>
                      <a:pt x="152" y="2"/>
                      <a:pt x="152" y="2"/>
                    </a:cubicBezTo>
                    <a:cubicBezTo>
                      <a:pt x="152" y="1"/>
                      <a:pt x="152" y="1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18" name="išlïḋé" descr="830750ec-5f90-49ab-b1f0-e142c9252b52"/>
              <p:cNvSpPr/>
              <p:nvPr/>
            </p:nvSpPr>
            <p:spPr bwMode="auto">
              <a:xfrm>
                <a:off x="3261564" y="3241123"/>
                <a:ext cx="779152" cy="165408"/>
              </a:xfrm>
              <a:custGeom>
                <a:avLst/>
                <a:gdLst>
                  <a:gd name="T0" fmla="*/ 154 w 156"/>
                  <a:gd name="T1" fmla="*/ 0 h 33"/>
                  <a:gd name="T2" fmla="*/ 104 w 156"/>
                  <a:gd name="T3" fmla="*/ 0 h 33"/>
                  <a:gd name="T4" fmla="*/ 0 w 156"/>
                  <a:gd name="T5" fmla="*/ 0 h 33"/>
                  <a:gd name="T6" fmla="*/ 1 w 156"/>
                  <a:gd name="T7" fmla="*/ 2 h 33"/>
                  <a:gd name="T8" fmla="*/ 153 w 156"/>
                  <a:gd name="T9" fmla="*/ 2 h 33"/>
                  <a:gd name="T10" fmla="*/ 153 w 156"/>
                  <a:gd name="T11" fmla="*/ 2 h 33"/>
                  <a:gd name="T12" fmla="*/ 153 w 156"/>
                  <a:gd name="T13" fmla="*/ 4 h 33"/>
                  <a:gd name="T14" fmla="*/ 153 w 156"/>
                  <a:gd name="T15" fmla="*/ 14 h 33"/>
                  <a:gd name="T16" fmla="*/ 125 w 156"/>
                  <a:gd name="T17" fmla="*/ 30 h 33"/>
                  <a:gd name="T18" fmla="*/ 18 w 156"/>
                  <a:gd name="T19" fmla="*/ 30 h 33"/>
                  <a:gd name="T20" fmla="*/ 20 w 156"/>
                  <a:gd name="T21" fmla="*/ 33 h 33"/>
                  <a:gd name="T22" fmla="*/ 125 w 156"/>
                  <a:gd name="T23" fmla="*/ 33 h 33"/>
                  <a:gd name="T24" fmla="*/ 156 w 156"/>
                  <a:gd name="T25" fmla="*/ 14 h 33"/>
                  <a:gd name="T26" fmla="*/ 156 w 156"/>
                  <a:gd name="T27" fmla="*/ 4 h 33"/>
                  <a:gd name="T28" fmla="*/ 155 w 156"/>
                  <a:gd name="T29" fmla="*/ 2 h 33"/>
                  <a:gd name="T30" fmla="*/ 155 w 156"/>
                  <a:gd name="T31" fmla="*/ 1 h 33"/>
                  <a:gd name="T32" fmla="*/ 154 w 156"/>
                  <a:gd name="T3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6" h="33">
                    <a:moveTo>
                      <a:pt x="154" y="0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153" y="2"/>
                      <a:pt x="153" y="2"/>
                      <a:pt x="153" y="2"/>
                    </a:cubicBezTo>
                    <a:cubicBezTo>
                      <a:pt x="153" y="2"/>
                      <a:pt x="153" y="2"/>
                      <a:pt x="153" y="2"/>
                    </a:cubicBezTo>
                    <a:cubicBezTo>
                      <a:pt x="153" y="3"/>
                      <a:pt x="153" y="3"/>
                      <a:pt x="153" y="4"/>
                    </a:cubicBezTo>
                    <a:cubicBezTo>
                      <a:pt x="153" y="14"/>
                      <a:pt x="153" y="14"/>
                      <a:pt x="153" y="14"/>
                    </a:cubicBezTo>
                    <a:cubicBezTo>
                      <a:pt x="153" y="29"/>
                      <a:pt x="141" y="30"/>
                      <a:pt x="125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1"/>
                      <a:pt x="19" y="32"/>
                      <a:pt x="20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38" y="33"/>
                      <a:pt x="156" y="33"/>
                      <a:pt x="156" y="1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56" y="3"/>
                      <a:pt x="155" y="3"/>
                      <a:pt x="155" y="2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5" y="0"/>
                      <a:pt x="155" y="0"/>
                      <a:pt x="154" y="0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19" name="íśļîḑê" descr="6404e1c8-fce7-408a-9a5f-f3da0b4d37a1"/>
              <p:cNvSpPr/>
              <p:nvPr/>
            </p:nvSpPr>
            <p:spPr bwMode="auto">
              <a:xfrm>
                <a:off x="3235447" y="2579491"/>
                <a:ext cx="361284" cy="483166"/>
              </a:xfrm>
              <a:custGeom>
                <a:avLst/>
                <a:gdLst>
                  <a:gd name="T0" fmla="*/ 73 w 73"/>
                  <a:gd name="T1" fmla="*/ 0 h 98"/>
                  <a:gd name="T2" fmla="*/ 42 w 73"/>
                  <a:gd name="T3" fmla="*/ 15 h 98"/>
                  <a:gd name="T4" fmla="*/ 42 w 73"/>
                  <a:gd name="T5" fmla="*/ 15 h 98"/>
                  <a:gd name="T6" fmla="*/ 42 w 73"/>
                  <a:gd name="T7" fmla="*/ 15 h 98"/>
                  <a:gd name="T8" fmla="*/ 30 w 73"/>
                  <a:gd name="T9" fmla="*/ 26 h 98"/>
                  <a:gd name="T10" fmla="*/ 33 w 73"/>
                  <a:gd name="T11" fmla="*/ 26 h 98"/>
                  <a:gd name="T12" fmla="*/ 33 w 73"/>
                  <a:gd name="T13" fmla="*/ 28 h 98"/>
                  <a:gd name="T14" fmla="*/ 28 w 73"/>
                  <a:gd name="T15" fmla="*/ 28 h 98"/>
                  <a:gd name="T16" fmla="*/ 3 w 73"/>
                  <a:gd name="T17" fmla="*/ 72 h 98"/>
                  <a:gd name="T18" fmla="*/ 3 w 73"/>
                  <a:gd name="T19" fmla="*/ 73 h 98"/>
                  <a:gd name="T20" fmla="*/ 3 w 73"/>
                  <a:gd name="T21" fmla="*/ 73 h 98"/>
                  <a:gd name="T22" fmla="*/ 3 w 73"/>
                  <a:gd name="T23" fmla="*/ 75 h 98"/>
                  <a:gd name="T24" fmla="*/ 3 w 73"/>
                  <a:gd name="T25" fmla="*/ 75 h 98"/>
                  <a:gd name="T26" fmla="*/ 0 w 73"/>
                  <a:gd name="T27" fmla="*/ 98 h 98"/>
                  <a:gd name="T28" fmla="*/ 73 w 73"/>
                  <a:gd name="T29" fmla="*/ 98 h 98"/>
                  <a:gd name="T30" fmla="*/ 73 w 73"/>
                  <a:gd name="T31" fmla="*/ 25 h 98"/>
                  <a:gd name="T32" fmla="*/ 38 w 73"/>
                  <a:gd name="T33" fmla="*/ 38 h 98"/>
                  <a:gd name="T34" fmla="*/ 22 w 73"/>
                  <a:gd name="T35" fmla="*/ 50 h 98"/>
                  <a:gd name="T36" fmla="*/ 53 w 73"/>
                  <a:gd name="T37" fmla="*/ 19 h 98"/>
                  <a:gd name="T38" fmla="*/ 73 w 73"/>
                  <a:gd name="T39" fmla="*/ 9 h 98"/>
                  <a:gd name="T40" fmla="*/ 73 w 73"/>
                  <a:gd name="T4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3" h="98">
                    <a:moveTo>
                      <a:pt x="73" y="0"/>
                    </a:moveTo>
                    <a:cubicBezTo>
                      <a:pt x="62" y="3"/>
                      <a:pt x="52" y="8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38" y="18"/>
                      <a:pt x="34" y="22"/>
                      <a:pt x="30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16" y="40"/>
                      <a:pt x="8" y="55"/>
                      <a:pt x="3" y="72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3" y="74"/>
                      <a:pt x="3" y="74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1" y="82"/>
                      <a:pt x="0" y="90"/>
                      <a:pt x="0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61" y="27"/>
                      <a:pt x="49" y="31"/>
                      <a:pt x="38" y="38"/>
                    </a:cubicBezTo>
                    <a:cubicBezTo>
                      <a:pt x="32" y="41"/>
                      <a:pt x="27" y="46"/>
                      <a:pt x="22" y="50"/>
                    </a:cubicBezTo>
                    <a:cubicBezTo>
                      <a:pt x="30" y="38"/>
                      <a:pt x="40" y="27"/>
                      <a:pt x="53" y="19"/>
                    </a:cubicBezTo>
                    <a:cubicBezTo>
                      <a:pt x="60" y="15"/>
                      <a:pt x="66" y="12"/>
                      <a:pt x="73" y="9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F8F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20" name="îśļîḑè" descr="2cc28a1d-4103-4138-8d77-2917eedc1faa"/>
              <p:cNvSpPr/>
              <p:nvPr/>
            </p:nvSpPr>
            <p:spPr bwMode="auto">
              <a:xfrm>
                <a:off x="3444382" y="26534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1" name="ïṩḻïďè" descr="78401d65-4fbe-46cd-80b7-52d43ffcb51c"/>
              <p:cNvSpPr/>
              <p:nvPr/>
            </p:nvSpPr>
            <p:spPr bwMode="auto">
              <a:xfrm>
                <a:off x="3374737" y="2705725"/>
                <a:ext cx="21766" cy="13060"/>
              </a:xfrm>
              <a:custGeom>
                <a:avLst/>
                <a:gdLst>
                  <a:gd name="T0" fmla="*/ 5 w 5"/>
                  <a:gd name="T1" fmla="*/ 0 h 2"/>
                  <a:gd name="T2" fmla="*/ 2 w 5"/>
                  <a:gd name="T3" fmla="*/ 0 h 2"/>
                  <a:gd name="T4" fmla="*/ 0 w 5"/>
                  <a:gd name="T5" fmla="*/ 2 h 2"/>
                  <a:gd name="T6" fmla="*/ 5 w 5"/>
                  <a:gd name="T7" fmla="*/ 2 h 2"/>
                  <a:gd name="T8" fmla="*/ 5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2" name="is1îḋè" descr="fb2aff01-f1a8-4596-98c5-adf55f5dba7c"/>
              <p:cNvSpPr/>
              <p:nvPr/>
            </p:nvSpPr>
            <p:spPr bwMode="auto">
              <a:xfrm>
                <a:off x="3235447" y="2557729"/>
                <a:ext cx="1018555" cy="1018565"/>
              </a:xfrm>
              <a:custGeom>
                <a:avLst/>
                <a:gdLst>
                  <a:gd name="T0" fmla="*/ 103 w 205"/>
                  <a:gd name="T1" fmla="*/ 205 h 205"/>
                  <a:gd name="T2" fmla="*/ 103 w 205"/>
                  <a:gd name="T3" fmla="*/ 205 h 205"/>
                  <a:gd name="T4" fmla="*/ 103 w 205"/>
                  <a:gd name="T5" fmla="*/ 205 h 205"/>
                  <a:gd name="T6" fmla="*/ 103 w 205"/>
                  <a:gd name="T7" fmla="*/ 205 h 205"/>
                  <a:gd name="T8" fmla="*/ 79 w 205"/>
                  <a:gd name="T9" fmla="*/ 202 h 205"/>
                  <a:gd name="T10" fmla="*/ 81 w 205"/>
                  <a:gd name="T11" fmla="*/ 203 h 205"/>
                  <a:gd name="T12" fmla="*/ 79 w 205"/>
                  <a:gd name="T13" fmla="*/ 202 h 205"/>
                  <a:gd name="T14" fmla="*/ 155 w 205"/>
                  <a:gd name="T15" fmla="*/ 191 h 205"/>
                  <a:gd name="T16" fmla="*/ 103 w 205"/>
                  <a:gd name="T17" fmla="*/ 205 h 205"/>
                  <a:gd name="T18" fmla="*/ 155 w 205"/>
                  <a:gd name="T19" fmla="*/ 191 h 205"/>
                  <a:gd name="T20" fmla="*/ 156 w 205"/>
                  <a:gd name="T21" fmla="*/ 190 h 205"/>
                  <a:gd name="T22" fmla="*/ 155 w 205"/>
                  <a:gd name="T23" fmla="*/ 191 h 205"/>
                  <a:gd name="T24" fmla="*/ 156 w 205"/>
                  <a:gd name="T25" fmla="*/ 190 h 205"/>
                  <a:gd name="T26" fmla="*/ 3 w 205"/>
                  <a:gd name="T27" fmla="*/ 79 h 205"/>
                  <a:gd name="T28" fmla="*/ 3 w 205"/>
                  <a:gd name="T29" fmla="*/ 79 h 205"/>
                  <a:gd name="T30" fmla="*/ 0 w 205"/>
                  <a:gd name="T31" fmla="*/ 103 h 205"/>
                  <a:gd name="T32" fmla="*/ 0 w 205"/>
                  <a:gd name="T33" fmla="*/ 102 h 205"/>
                  <a:gd name="T34" fmla="*/ 0 w 205"/>
                  <a:gd name="T35" fmla="*/ 102 h 205"/>
                  <a:gd name="T36" fmla="*/ 3 w 205"/>
                  <a:gd name="T37" fmla="*/ 79 h 205"/>
                  <a:gd name="T38" fmla="*/ 3 w 205"/>
                  <a:gd name="T39" fmla="*/ 79 h 205"/>
                  <a:gd name="T40" fmla="*/ 3 w 205"/>
                  <a:gd name="T41" fmla="*/ 77 h 205"/>
                  <a:gd name="T42" fmla="*/ 3 w 205"/>
                  <a:gd name="T43" fmla="*/ 77 h 205"/>
                  <a:gd name="T44" fmla="*/ 3 w 205"/>
                  <a:gd name="T45" fmla="*/ 77 h 205"/>
                  <a:gd name="T46" fmla="*/ 126 w 205"/>
                  <a:gd name="T47" fmla="*/ 2 h 205"/>
                  <a:gd name="T48" fmla="*/ 126 w 205"/>
                  <a:gd name="T49" fmla="*/ 2 h 205"/>
                  <a:gd name="T50" fmla="*/ 190 w 205"/>
                  <a:gd name="T51" fmla="*/ 48 h 205"/>
                  <a:gd name="T52" fmla="*/ 205 w 205"/>
                  <a:gd name="T53" fmla="*/ 102 h 205"/>
                  <a:gd name="T54" fmla="*/ 190 w 205"/>
                  <a:gd name="T55" fmla="*/ 48 h 205"/>
                  <a:gd name="T56" fmla="*/ 126 w 205"/>
                  <a:gd name="T57" fmla="*/ 2 h 205"/>
                  <a:gd name="T58" fmla="*/ 126 w 205"/>
                  <a:gd name="T59" fmla="*/ 2 h 205"/>
                  <a:gd name="T60" fmla="*/ 102 w 205"/>
                  <a:gd name="T61" fmla="*/ 0 h 205"/>
                  <a:gd name="T62" fmla="*/ 3 w 205"/>
                  <a:gd name="T63" fmla="*/ 76 h 205"/>
                  <a:gd name="T64" fmla="*/ 28 w 205"/>
                  <a:gd name="T65" fmla="*/ 32 h 205"/>
                  <a:gd name="T66" fmla="*/ 30 w 205"/>
                  <a:gd name="T67" fmla="*/ 30 h 205"/>
                  <a:gd name="T68" fmla="*/ 42 w 205"/>
                  <a:gd name="T69" fmla="*/ 19 h 205"/>
                  <a:gd name="T70" fmla="*/ 42 w 205"/>
                  <a:gd name="T71" fmla="*/ 19 h 205"/>
                  <a:gd name="T72" fmla="*/ 73 w 205"/>
                  <a:gd name="T73" fmla="*/ 4 h 205"/>
                  <a:gd name="T74" fmla="*/ 74 w 205"/>
                  <a:gd name="T75" fmla="*/ 4 h 205"/>
                  <a:gd name="T76" fmla="*/ 76 w 205"/>
                  <a:gd name="T77" fmla="*/ 3 h 205"/>
                  <a:gd name="T78" fmla="*/ 102 w 205"/>
                  <a:gd name="T79" fmla="*/ 0 h 205"/>
                  <a:gd name="T80" fmla="*/ 103 w 205"/>
                  <a:gd name="T81" fmla="*/ 0 h 205"/>
                  <a:gd name="T82" fmla="*/ 103 w 205"/>
                  <a:gd name="T83" fmla="*/ 0 h 205"/>
                  <a:gd name="T84" fmla="*/ 103 w 205"/>
                  <a:gd name="T85" fmla="*/ 0 h 205"/>
                  <a:gd name="T86" fmla="*/ 103 w 205"/>
                  <a:gd name="T87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5" h="205">
                    <a:moveTo>
                      <a:pt x="103" y="205"/>
                    </a:move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03" y="205"/>
                      <a:pt x="103" y="205"/>
                      <a:pt x="103" y="205"/>
                    </a:cubicBezTo>
                    <a:moveTo>
                      <a:pt x="79" y="202"/>
                    </a:moveTo>
                    <a:cubicBezTo>
                      <a:pt x="80" y="203"/>
                      <a:pt x="80" y="203"/>
                      <a:pt x="81" y="203"/>
                    </a:cubicBezTo>
                    <a:cubicBezTo>
                      <a:pt x="80" y="203"/>
                      <a:pt x="80" y="203"/>
                      <a:pt x="79" y="202"/>
                    </a:cubicBezTo>
                    <a:moveTo>
                      <a:pt x="155" y="191"/>
                    </a:moveTo>
                    <a:cubicBezTo>
                      <a:pt x="139" y="200"/>
                      <a:pt x="121" y="205"/>
                      <a:pt x="103" y="205"/>
                    </a:cubicBezTo>
                    <a:cubicBezTo>
                      <a:pt x="121" y="205"/>
                      <a:pt x="139" y="200"/>
                      <a:pt x="155" y="191"/>
                    </a:cubicBezTo>
                    <a:moveTo>
                      <a:pt x="156" y="190"/>
                    </a:moveTo>
                    <a:cubicBezTo>
                      <a:pt x="156" y="190"/>
                      <a:pt x="155" y="191"/>
                      <a:pt x="155" y="191"/>
                    </a:cubicBezTo>
                    <a:cubicBezTo>
                      <a:pt x="155" y="191"/>
                      <a:pt x="156" y="190"/>
                      <a:pt x="156" y="190"/>
                    </a:cubicBezTo>
                    <a:moveTo>
                      <a:pt x="3" y="79"/>
                    </a:moveTo>
                    <a:cubicBezTo>
                      <a:pt x="3" y="79"/>
                      <a:pt x="3" y="79"/>
                      <a:pt x="3" y="79"/>
                    </a:cubicBezTo>
                    <a:cubicBezTo>
                      <a:pt x="1" y="87"/>
                      <a:pt x="0" y="95"/>
                      <a:pt x="0" y="103"/>
                    </a:cubicBezTo>
                    <a:cubicBezTo>
                      <a:pt x="0" y="103"/>
                      <a:pt x="0" y="102"/>
                      <a:pt x="0" y="10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94"/>
                      <a:pt x="1" y="86"/>
                      <a:pt x="3" y="79"/>
                    </a:cubicBezTo>
                    <a:cubicBezTo>
                      <a:pt x="3" y="79"/>
                      <a:pt x="3" y="79"/>
                      <a:pt x="3" y="79"/>
                    </a:cubicBezTo>
                    <a:moveTo>
                      <a:pt x="3" y="77"/>
                    </a:moveTo>
                    <a:cubicBezTo>
                      <a:pt x="3" y="77"/>
                      <a:pt x="3" y="77"/>
                      <a:pt x="3" y="77"/>
                    </a:cubicBezTo>
                    <a:cubicBezTo>
                      <a:pt x="3" y="77"/>
                      <a:pt x="3" y="77"/>
                      <a:pt x="3" y="77"/>
                    </a:cubicBezTo>
                    <a:moveTo>
                      <a:pt x="126" y="2"/>
                    </a:moveTo>
                    <a:cubicBezTo>
                      <a:pt x="126" y="2"/>
                      <a:pt x="126" y="2"/>
                      <a:pt x="126" y="2"/>
                    </a:cubicBezTo>
                    <a:cubicBezTo>
                      <a:pt x="153" y="9"/>
                      <a:pt x="175" y="25"/>
                      <a:pt x="190" y="48"/>
                    </a:cubicBezTo>
                    <a:cubicBezTo>
                      <a:pt x="200" y="65"/>
                      <a:pt x="205" y="83"/>
                      <a:pt x="205" y="102"/>
                    </a:cubicBezTo>
                    <a:cubicBezTo>
                      <a:pt x="205" y="83"/>
                      <a:pt x="200" y="65"/>
                      <a:pt x="190" y="48"/>
                    </a:cubicBezTo>
                    <a:cubicBezTo>
                      <a:pt x="175" y="25"/>
                      <a:pt x="153" y="9"/>
                      <a:pt x="126" y="2"/>
                    </a:cubicBezTo>
                    <a:cubicBezTo>
                      <a:pt x="126" y="2"/>
                      <a:pt x="126" y="2"/>
                      <a:pt x="126" y="2"/>
                    </a:cubicBezTo>
                    <a:moveTo>
                      <a:pt x="102" y="0"/>
                    </a:moveTo>
                    <a:cubicBezTo>
                      <a:pt x="57" y="0"/>
                      <a:pt x="15" y="30"/>
                      <a:pt x="3" y="76"/>
                    </a:cubicBezTo>
                    <a:cubicBezTo>
                      <a:pt x="8" y="59"/>
                      <a:pt x="16" y="44"/>
                      <a:pt x="28" y="32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34" y="26"/>
                      <a:pt x="38" y="22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52" y="12"/>
                      <a:pt x="62" y="7"/>
                      <a:pt x="73" y="4"/>
                    </a:cubicBezTo>
                    <a:cubicBezTo>
                      <a:pt x="73" y="4"/>
                      <a:pt x="73" y="4"/>
                      <a:pt x="74" y="4"/>
                    </a:cubicBezTo>
                    <a:cubicBezTo>
                      <a:pt x="74" y="4"/>
                      <a:pt x="75" y="3"/>
                      <a:pt x="76" y="3"/>
                    </a:cubicBezTo>
                    <a:cubicBezTo>
                      <a:pt x="85" y="1"/>
                      <a:pt x="93" y="0"/>
                      <a:pt x="102" y="0"/>
                    </a:cubicBezTo>
                    <a:moveTo>
                      <a:pt x="103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</a:path>
                </a:pathLst>
              </a:custGeom>
              <a:solidFill>
                <a:srgbClr val="595E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23" name="ïṧḷïďé" descr="09b2b392-d422-4259-84ef-98a7e196c1bb"/>
              <p:cNvSpPr/>
              <p:nvPr/>
            </p:nvSpPr>
            <p:spPr bwMode="auto">
              <a:xfrm>
                <a:off x="3779548" y="2601257"/>
                <a:ext cx="443985" cy="796571"/>
              </a:xfrm>
              <a:custGeom>
                <a:avLst/>
                <a:gdLst>
                  <a:gd name="T0" fmla="*/ 0 w 89"/>
                  <a:gd name="T1" fmla="*/ 0 h 160"/>
                  <a:gd name="T2" fmla="*/ 0 w 89"/>
                  <a:gd name="T3" fmla="*/ 22 h 160"/>
                  <a:gd name="T4" fmla="*/ 57 w 89"/>
                  <a:gd name="T5" fmla="*/ 63 h 160"/>
                  <a:gd name="T6" fmla="*/ 69 w 89"/>
                  <a:gd name="T7" fmla="*/ 134 h 160"/>
                  <a:gd name="T8" fmla="*/ 69 w 89"/>
                  <a:gd name="T9" fmla="*/ 134 h 160"/>
                  <a:gd name="T10" fmla="*/ 58 w 89"/>
                  <a:gd name="T11" fmla="*/ 160 h 160"/>
                  <a:gd name="T12" fmla="*/ 84 w 89"/>
                  <a:gd name="T13" fmla="*/ 115 h 160"/>
                  <a:gd name="T14" fmla="*/ 84 w 89"/>
                  <a:gd name="T15" fmla="*/ 115 h 160"/>
                  <a:gd name="T16" fmla="*/ 72 w 89"/>
                  <a:gd name="T17" fmla="*/ 44 h 160"/>
                  <a:gd name="T18" fmla="*/ 14 w 89"/>
                  <a:gd name="T19" fmla="*/ 2 h 160"/>
                  <a:gd name="T20" fmla="*/ 0 w 89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" h="160"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24" y="28"/>
                      <a:pt x="44" y="42"/>
                      <a:pt x="57" y="63"/>
                    </a:cubicBezTo>
                    <a:cubicBezTo>
                      <a:pt x="70" y="84"/>
                      <a:pt x="74" y="110"/>
                      <a:pt x="69" y="134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6" y="143"/>
                      <a:pt x="63" y="152"/>
                      <a:pt x="58" y="160"/>
                    </a:cubicBezTo>
                    <a:cubicBezTo>
                      <a:pt x="71" y="148"/>
                      <a:pt x="80" y="132"/>
                      <a:pt x="84" y="115"/>
                    </a:cubicBezTo>
                    <a:cubicBezTo>
                      <a:pt x="84" y="115"/>
                      <a:pt x="84" y="115"/>
                      <a:pt x="84" y="115"/>
                    </a:cubicBezTo>
                    <a:cubicBezTo>
                      <a:pt x="89" y="90"/>
                      <a:pt x="85" y="65"/>
                      <a:pt x="72" y="44"/>
                    </a:cubicBezTo>
                    <a:cubicBezTo>
                      <a:pt x="59" y="23"/>
                      <a:pt x="38" y="8"/>
                      <a:pt x="14" y="2"/>
                    </a:cubicBezTo>
                    <a:cubicBezTo>
                      <a:pt x="9" y="1"/>
                      <a:pt x="5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24" name="íṥḷïḑe" descr="3b272c48-0cf5-4af2-8024-d6330bee40b0"/>
              <p:cNvSpPr/>
              <p:nvPr/>
            </p:nvSpPr>
            <p:spPr bwMode="auto">
              <a:xfrm>
                <a:off x="3609788" y="2601257"/>
                <a:ext cx="161055" cy="104468"/>
              </a:xfrm>
              <a:custGeom>
                <a:avLst/>
                <a:gdLst>
                  <a:gd name="T0" fmla="*/ 26 w 32"/>
                  <a:gd name="T1" fmla="*/ 0 h 21"/>
                  <a:gd name="T2" fmla="*/ 0 w 32"/>
                  <a:gd name="T3" fmla="*/ 4 h 21"/>
                  <a:gd name="T4" fmla="*/ 0 w 32"/>
                  <a:gd name="T5" fmla="*/ 19 h 21"/>
                  <a:gd name="T6" fmla="*/ 11 w 32"/>
                  <a:gd name="T7" fmla="*/ 19 h 21"/>
                  <a:gd name="T8" fmla="*/ 32 w 32"/>
                  <a:gd name="T9" fmla="*/ 21 h 21"/>
                  <a:gd name="T10" fmla="*/ 32 w 32"/>
                  <a:gd name="T11" fmla="*/ 0 h 21"/>
                  <a:gd name="T12" fmla="*/ 26 w 32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1">
                    <a:moveTo>
                      <a:pt x="26" y="0"/>
                    </a:moveTo>
                    <a:cubicBezTo>
                      <a:pt x="18" y="0"/>
                      <a:pt x="9" y="1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8" y="19"/>
                      <a:pt x="11" y="19"/>
                    </a:cubicBezTo>
                    <a:cubicBezTo>
                      <a:pt x="18" y="19"/>
                      <a:pt x="25" y="20"/>
                      <a:pt x="32" y="2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0" y="0"/>
                      <a:pt x="28" y="0"/>
                      <a:pt x="26" y="0"/>
                    </a:cubicBezTo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5" name="íŝľiḍé" descr="181a162d-a661-4fe8-84e2-d63e9867e61a"/>
              <p:cNvSpPr/>
              <p:nvPr/>
            </p:nvSpPr>
            <p:spPr bwMode="auto">
              <a:xfrm>
                <a:off x="3770843" y="2601257"/>
                <a:ext cx="8706" cy="108823"/>
              </a:xfrm>
              <a:custGeom>
                <a:avLst/>
                <a:gdLst>
                  <a:gd name="T0" fmla="*/ 0 w 2"/>
                  <a:gd name="T1" fmla="*/ 0 h 22"/>
                  <a:gd name="T2" fmla="*/ 0 w 2"/>
                  <a:gd name="T3" fmla="*/ 21 h 22"/>
                  <a:gd name="T4" fmla="*/ 1 w 2"/>
                  <a:gd name="T5" fmla="*/ 21 h 22"/>
                  <a:gd name="T6" fmla="*/ 2 w 2"/>
                  <a:gd name="T7" fmla="*/ 22 h 22"/>
                  <a:gd name="T8" fmla="*/ 2 w 2"/>
                  <a:gd name="T9" fmla="*/ 0 h 22"/>
                  <a:gd name="T10" fmla="*/ 0 w 2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2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" y="21"/>
                      <a:pt x="2" y="22"/>
                      <a:pt x="2" y="2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6" name="îşļïḓê" descr="e24b5829-dd32-4363-921b-9c636d7a3ced"/>
              <p:cNvSpPr/>
              <p:nvPr/>
            </p:nvSpPr>
            <p:spPr bwMode="auto">
              <a:xfrm>
                <a:off x="3596731" y="2623020"/>
                <a:ext cx="4354" cy="78351"/>
              </a:xfrm>
              <a:custGeom>
                <a:avLst/>
                <a:gdLst>
                  <a:gd name="T0" fmla="*/ 1 w 1"/>
                  <a:gd name="T1" fmla="*/ 0 h 16"/>
                  <a:gd name="T2" fmla="*/ 0 w 1"/>
                  <a:gd name="T3" fmla="*/ 0 h 16"/>
                  <a:gd name="T4" fmla="*/ 0 w 1"/>
                  <a:gd name="T5" fmla="*/ 16 h 16"/>
                  <a:gd name="T6" fmla="*/ 1 w 1"/>
                  <a:gd name="T7" fmla="*/ 16 h 16"/>
                  <a:gd name="T8" fmla="*/ 1 w 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6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6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7" name="ïŝḷiḓé" descr="fa4b7971-1656-421a-a600-c23526c7a29c"/>
              <p:cNvSpPr/>
              <p:nvPr/>
            </p:nvSpPr>
            <p:spPr bwMode="auto">
              <a:xfrm>
                <a:off x="3601082" y="2623020"/>
                <a:ext cx="8706" cy="78351"/>
              </a:xfrm>
              <a:custGeom>
                <a:avLst/>
                <a:gdLst>
                  <a:gd name="T0" fmla="*/ 2 w 2"/>
                  <a:gd name="T1" fmla="*/ 0 h 16"/>
                  <a:gd name="T2" fmla="*/ 0 w 2"/>
                  <a:gd name="T3" fmla="*/ 0 h 16"/>
                  <a:gd name="T4" fmla="*/ 0 w 2"/>
                  <a:gd name="T5" fmla="*/ 16 h 16"/>
                  <a:gd name="T6" fmla="*/ 2 w 2"/>
                  <a:gd name="T7" fmla="*/ 15 h 16"/>
                  <a:gd name="T8" fmla="*/ 2 w 2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6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6"/>
                      <a:pt x="2" y="15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8" name="ísľïdé" descr="694a9028-da06-4757-a4b6-e5c734aaffca"/>
              <p:cNvSpPr/>
              <p:nvPr/>
            </p:nvSpPr>
            <p:spPr bwMode="auto">
              <a:xfrm>
                <a:off x="3344268" y="2623020"/>
                <a:ext cx="252462" cy="204585"/>
              </a:xfrm>
              <a:custGeom>
                <a:avLst/>
                <a:gdLst>
                  <a:gd name="T0" fmla="*/ 51 w 51"/>
                  <a:gd name="T1" fmla="*/ 0 h 41"/>
                  <a:gd name="T2" fmla="*/ 31 w 51"/>
                  <a:gd name="T3" fmla="*/ 10 h 41"/>
                  <a:gd name="T4" fmla="*/ 0 w 51"/>
                  <a:gd name="T5" fmla="*/ 41 h 41"/>
                  <a:gd name="T6" fmla="*/ 16 w 51"/>
                  <a:gd name="T7" fmla="*/ 29 h 41"/>
                  <a:gd name="T8" fmla="*/ 51 w 51"/>
                  <a:gd name="T9" fmla="*/ 16 h 41"/>
                  <a:gd name="T10" fmla="*/ 51 w 51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1">
                    <a:moveTo>
                      <a:pt x="51" y="0"/>
                    </a:moveTo>
                    <a:cubicBezTo>
                      <a:pt x="44" y="3"/>
                      <a:pt x="38" y="6"/>
                      <a:pt x="31" y="10"/>
                    </a:cubicBezTo>
                    <a:cubicBezTo>
                      <a:pt x="18" y="18"/>
                      <a:pt x="8" y="29"/>
                      <a:pt x="0" y="41"/>
                    </a:cubicBezTo>
                    <a:cubicBezTo>
                      <a:pt x="5" y="37"/>
                      <a:pt x="10" y="32"/>
                      <a:pt x="16" y="29"/>
                    </a:cubicBezTo>
                    <a:cubicBezTo>
                      <a:pt x="27" y="22"/>
                      <a:pt x="39" y="18"/>
                      <a:pt x="51" y="16"/>
                    </a:cubicBezTo>
                    <a:cubicBezTo>
                      <a:pt x="51" y="0"/>
                      <a:pt x="51" y="0"/>
                      <a:pt x="51" y="0"/>
                    </a:cubicBezTo>
                  </a:path>
                </a:pathLst>
              </a:custGeom>
              <a:solidFill>
                <a:srgbClr val="F9F7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129" name="işḻïďé" descr="5c3fff51-30de-4a71-8d90-893a603bd86c"/>
              <p:cNvSpPr/>
              <p:nvPr/>
            </p:nvSpPr>
            <p:spPr bwMode="auto">
              <a:xfrm>
                <a:off x="3200625" y="2448906"/>
                <a:ext cx="1123022" cy="744337"/>
              </a:xfrm>
              <a:custGeom>
                <a:avLst/>
                <a:gdLst>
                  <a:gd name="T0" fmla="*/ 10 w 226"/>
                  <a:gd name="T1" fmla="*/ 101 h 150"/>
                  <a:gd name="T2" fmla="*/ 133 w 226"/>
                  <a:gd name="T3" fmla="*/ 24 h 150"/>
                  <a:gd name="T4" fmla="*/ 197 w 226"/>
                  <a:gd name="T5" fmla="*/ 70 h 150"/>
                  <a:gd name="T6" fmla="*/ 210 w 226"/>
                  <a:gd name="T7" fmla="*/ 148 h 150"/>
                  <a:gd name="T8" fmla="*/ 219 w 226"/>
                  <a:gd name="T9" fmla="*/ 150 h 150"/>
                  <a:gd name="T10" fmla="*/ 219 w 226"/>
                  <a:gd name="T11" fmla="*/ 150 h 150"/>
                  <a:gd name="T12" fmla="*/ 205 w 226"/>
                  <a:gd name="T13" fmla="*/ 65 h 150"/>
                  <a:gd name="T14" fmla="*/ 135 w 226"/>
                  <a:gd name="T15" fmla="*/ 15 h 150"/>
                  <a:gd name="T16" fmla="*/ 0 w 226"/>
                  <a:gd name="T17" fmla="*/ 98 h 150"/>
                  <a:gd name="T18" fmla="*/ 10 w 226"/>
                  <a:gd name="T19" fmla="*/ 10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6" h="150">
                    <a:moveTo>
                      <a:pt x="10" y="101"/>
                    </a:moveTo>
                    <a:cubicBezTo>
                      <a:pt x="23" y="46"/>
                      <a:pt x="78" y="11"/>
                      <a:pt x="133" y="24"/>
                    </a:cubicBezTo>
                    <a:cubicBezTo>
                      <a:pt x="160" y="31"/>
                      <a:pt x="182" y="47"/>
                      <a:pt x="197" y="70"/>
                    </a:cubicBezTo>
                    <a:cubicBezTo>
                      <a:pt x="211" y="94"/>
                      <a:pt x="216" y="121"/>
                      <a:pt x="210" y="148"/>
                    </a:cubicBezTo>
                    <a:cubicBezTo>
                      <a:pt x="219" y="150"/>
                      <a:pt x="219" y="150"/>
                      <a:pt x="219" y="150"/>
                    </a:cubicBezTo>
                    <a:cubicBezTo>
                      <a:pt x="219" y="150"/>
                      <a:pt x="219" y="150"/>
                      <a:pt x="219" y="150"/>
                    </a:cubicBezTo>
                    <a:cubicBezTo>
                      <a:pt x="226" y="121"/>
                      <a:pt x="221" y="90"/>
                      <a:pt x="205" y="65"/>
                    </a:cubicBezTo>
                    <a:cubicBezTo>
                      <a:pt x="190" y="39"/>
                      <a:pt x="165" y="21"/>
                      <a:pt x="135" y="15"/>
                    </a:cubicBezTo>
                    <a:cubicBezTo>
                      <a:pt x="75" y="0"/>
                      <a:pt x="14" y="38"/>
                      <a:pt x="0" y="98"/>
                    </a:cubicBezTo>
                    <a:cubicBezTo>
                      <a:pt x="10" y="101"/>
                      <a:pt x="10" y="101"/>
                      <a:pt x="10" y="101"/>
                    </a:cubicBezTo>
                    <a:close/>
                  </a:path>
                </a:pathLst>
              </a:custGeom>
              <a:solidFill>
                <a:srgbClr val="474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30" name="ïş1iḍê" descr="ed506555-7b2b-44f9-b112-b8890abbf790"/>
              <p:cNvSpPr/>
              <p:nvPr/>
            </p:nvSpPr>
            <p:spPr bwMode="auto">
              <a:xfrm>
                <a:off x="3074395" y="3284652"/>
                <a:ext cx="269873" cy="230702"/>
              </a:xfrm>
              <a:custGeom>
                <a:avLst/>
                <a:gdLst>
                  <a:gd name="T0" fmla="*/ 23 w 54"/>
                  <a:gd name="T1" fmla="*/ 43 h 47"/>
                  <a:gd name="T2" fmla="*/ 47 w 54"/>
                  <a:gd name="T3" fmla="*/ 29 h 47"/>
                  <a:gd name="T4" fmla="*/ 54 w 54"/>
                  <a:gd name="T5" fmla="*/ 19 h 47"/>
                  <a:gd name="T6" fmla="*/ 47 w 54"/>
                  <a:gd name="T7" fmla="*/ 11 h 47"/>
                  <a:gd name="T8" fmla="*/ 42 w 54"/>
                  <a:gd name="T9" fmla="*/ 1 h 47"/>
                  <a:gd name="T10" fmla="*/ 31 w 54"/>
                  <a:gd name="T11" fmla="*/ 3 h 47"/>
                  <a:gd name="T12" fmla="*/ 7 w 54"/>
                  <a:gd name="T13" fmla="*/ 17 h 47"/>
                  <a:gd name="T14" fmla="*/ 5 w 54"/>
                  <a:gd name="T15" fmla="*/ 36 h 47"/>
                  <a:gd name="T16" fmla="*/ 5 w 54"/>
                  <a:gd name="T17" fmla="*/ 36 h 47"/>
                  <a:gd name="T18" fmla="*/ 23 w 54"/>
                  <a:gd name="T19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47">
                    <a:moveTo>
                      <a:pt x="23" y="43"/>
                    </a:moveTo>
                    <a:cubicBezTo>
                      <a:pt x="31" y="38"/>
                      <a:pt x="39" y="33"/>
                      <a:pt x="47" y="29"/>
                    </a:cubicBezTo>
                    <a:cubicBezTo>
                      <a:pt x="50" y="27"/>
                      <a:pt x="53" y="23"/>
                      <a:pt x="54" y="19"/>
                    </a:cubicBezTo>
                    <a:cubicBezTo>
                      <a:pt x="51" y="17"/>
                      <a:pt x="49" y="14"/>
                      <a:pt x="47" y="11"/>
                    </a:cubicBezTo>
                    <a:cubicBezTo>
                      <a:pt x="45" y="7"/>
                      <a:pt x="44" y="4"/>
                      <a:pt x="42" y="1"/>
                    </a:cubicBezTo>
                    <a:cubicBezTo>
                      <a:pt x="38" y="0"/>
                      <a:pt x="34" y="1"/>
                      <a:pt x="31" y="3"/>
                    </a:cubicBezTo>
                    <a:cubicBezTo>
                      <a:pt x="23" y="7"/>
                      <a:pt x="15" y="12"/>
                      <a:pt x="7" y="17"/>
                    </a:cubicBezTo>
                    <a:cubicBezTo>
                      <a:pt x="0" y="21"/>
                      <a:pt x="0" y="29"/>
                      <a:pt x="5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44"/>
                      <a:pt x="16" y="47"/>
                      <a:pt x="23" y="43"/>
                    </a:cubicBezTo>
                    <a:close/>
                  </a:path>
                </a:pathLst>
              </a:custGeom>
              <a:solidFill>
                <a:srgbClr val="303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 fontScale="47500" lnSpcReduction="20000"/>
              </a:bodyPr>
              <a:lstStyle/>
              <a:p>
                <a:pPr algn="ctr"/>
              </a:p>
            </p:txBody>
          </p:sp>
          <p:sp>
            <p:nvSpPr>
              <p:cNvPr id="131" name="ïṡľidè" descr="ebcddd53-bfa0-4434-aae4-679af7b8a565"/>
              <p:cNvSpPr/>
              <p:nvPr/>
            </p:nvSpPr>
            <p:spPr bwMode="auto">
              <a:xfrm>
                <a:off x="2351830" y="3419591"/>
                <a:ext cx="718213" cy="478812"/>
              </a:xfrm>
              <a:custGeom>
                <a:avLst/>
                <a:gdLst>
                  <a:gd name="T0" fmla="*/ 19 w 144"/>
                  <a:gd name="T1" fmla="*/ 92 h 96"/>
                  <a:gd name="T2" fmla="*/ 144 w 144"/>
                  <a:gd name="T3" fmla="*/ 14 h 96"/>
                  <a:gd name="T4" fmla="*/ 143 w 144"/>
                  <a:gd name="T5" fmla="*/ 12 h 96"/>
                  <a:gd name="T6" fmla="*/ 143 w 144"/>
                  <a:gd name="T7" fmla="*/ 12 h 96"/>
                  <a:gd name="T8" fmla="*/ 137 w 144"/>
                  <a:gd name="T9" fmla="*/ 0 h 96"/>
                  <a:gd name="T10" fmla="*/ 11 w 144"/>
                  <a:gd name="T11" fmla="*/ 78 h 96"/>
                  <a:gd name="T12" fmla="*/ 3 w 144"/>
                  <a:gd name="T13" fmla="*/ 92 h 96"/>
                  <a:gd name="T14" fmla="*/ 3 w 144"/>
                  <a:gd name="T15" fmla="*/ 92 h 96"/>
                  <a:gd name="T16" fmla="*/ 19 w 144"/>
                  <a:gd name="T17" fmla="*/ 9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96">
                    <a:moveTo>
                      <a:pt x="19" y="92"/>
                    </a:moveTo>
                    <a:cubicBezTo>
                      <a:pt x="144" y="14"/>
                      <a:pt x="144" y="14"/>
                      <a:pt x="144" y="14"/>
                    </a:cubicBezTo>
                    <a:cubicBezTo>
                      <a:pt x="144" y="14"/>
                      <a:pt x="144" y="13"/>
                      <a:pt x="143" y="12"/>
                    </a:cubicBezTo>
                    <a:cubicBezTo>
                      <a:pt x="143" y="12"/>
                      <a:pt x="143" y="12"/>
                      <a:pt x="143" y="12"/>
                    </a:cubicBezTo>
                    <a:cubicBezTo>
                      <a:pt x="140" y="8"/>
                      <a:pt x="138" y="4"/>
                      <a:pt x="137" y="0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4" y="82"/>
                      <a:pt x="0" y="89"/>
                      <a:pt x="3" y="92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5" y="96"/>
                      <a:pt x="12" y="96"/>
                      <a:pt x="19" y="92"/>
                    </a:cubicBez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</p:grpSp>
        <p:cxnSp>
          <p:nvCxnSpPr>
            <p:cNvPr id="14" name="îṡḻïḍê" descr="35acf79d-02e9-4b1e-9b08-8a93e86626b8"/>
            <p:cNvCxnSpPr/>
            <p:nvPr/>
          </p:nvCxnSpPr>
          <p:spPr>
            <a:xfrm>
              <a:off x="5030501" y="1733550"/>
              <a:ext cx="2168952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iŝľidé" descr="1a47ea88-28df-41b1-88fa-cd4c2848c2ac"/>
            <p:cNvCxnSpPr/>
            <p:nvPr/>
          </p:nvCxnSpPr>
          <p:spPr>
            <a:xfrm>
              <a:off x="5030501" y="1268760"/>
              <a:ext cx="0" cy="4752528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íS1ïḍè" descr="da7ee218-39d5-4673-a50b-6f3c223d2ae5"/>
            <p:cNvCxnSpPr/>
            <p:nvPr/>
          </p:nvCxnSpPr>
          <p:spPr>
            <a:xfrm>
              <a:off x="5030501" y="2997233"/>
              <a:ext cx="2157377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îŝ1îde" descr="25af9434-77ff-4f4f-a3fd-fb767671f5f8"/>
            <p:cNvCxnSpPr/>
            <p:nvPr/>
          </p:nvCxnSpPr>
          <p:spPr>
            <a:xfrm>
              <a:off x="5030501" y="5589240"/>
              <a:ext cx="2145803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îsḷíḍê" descr="225f0a00-513e-4d99-91fa-478d0cb7a587"/>
            <p:cNvCxnSpPr/>
            <p:nvPr/>
          </p:nvCxnSpPr>
          <p:spPr>
            <a:xfrm>
              <a:off x="5030501" y="4321911"/>
              <a:ext cx="2157377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 descr="72f63c39-e6ec-491e-92ee-5dbe34dd83d1"/>
            <p:cNvGrpSpPr/>
            <p:nvPr/>
          </p:nvGrpSpPr>
          <p:grpSpPr>
            <a:xfrm>
              <a:off x="4761590" y="1240624"/>
              <a:ext cx="6666469" cy="973662"/>
              <a:chOff x="4761590" y="1240624"/>
              <a:chExt cx="6666469" cy="973662"/>
            </a:xfrm>
          </p:grpSpPr>
          <p:sp>
            <p:nvSpPr>
              <p:cNvPr id="39" name="IconBackground1" descr="9c497de6-e3f3-46df-bdba-6fb457f0c732"/>
              <p:cNvSpPr/>
              <p:nvPr/>
            </p:nvSpPr>
            <p:spPr>
              <a:xfrm>
                <a:off x="4761590" y="1471046"/>
                <a:ext cx="537820" cy="537824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0" name="Icon1" descr="fce0b2e7-5d8e-4fe2-b872-8f4055f4001d"/>
              <p:cNvSpPr/>
              <p:nvPr/>
            </p:nvSpPr>
            <p:spPr bwMode="auto">
              <a:xfrm>
                <a:off x="4893382" y="1641008"/>
                <a:ext cx="274236" cy="197898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/>
              </a:p>
            </p:txBody>
          </p:sp>
          <p:sp>
            <p:nvSpPr>
              <p:cNvPr id="41" name="Text1" descr="fe33ef69-4215-40ab-8f41-8c46e9c89c84"/>
              <p:cNvSpPr/>
              <p:nvPr/>
            </p:nvSpPr>
            <p:spPr bwMode="auto">
              <a:xfrm>
                <a:off x="7202925" y="1607100"/>
                <a:ext cx="4225134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>
                    <a:solidFill>
                      <a:srgbClr val="2F2F2F"/>
                    </a:solidFill>
                    <a:latin typeface="黑体" panose="02010609060101010101" charset="-122"/>
                  </a:rPr>
                  <a:t>Web前端展示层负责实时数据仪表盘、可视化图表展示以及交互操作界面。</a:t>
                </a:r>
                <a:endParaRPr lang="en-US" sz="1200" b="0" i="0" u="none">
                  <a:solidFill>
                    <a:srgbClr val="2F2F2F"/>
                  </a:solidFill>
                  <a:latin typeface="黑体" panose="02010609060101010101" charset="-122"/>
                </a:endParaRPr>
              </a:p>
            </p:txBody>
          </p:sp>
          <p:sp>
            <p:nvSpPr>
              <p:cNvPr id="42" name="Bullet1" descr="df3b8478-266e-4e06-9692-128c8108f5a3"/>
              <p:cNvSpPr txBox="1"/>
              <p:nvPr/>
            </p:nvSpPr>
            <p:spPr bwMode="auto">
              <a:xfrm>
                <a:off x="7202925" y="1240624"/>
                <a:ext cx="422513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b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2F2F2F"/>
                    </a:solidFill>
                    <a:latin typeface="黑体" panose="02010609060101010101" charset="-122"/>
                  </a:rPr>
                  <a:t>Web前端展示层</a:t>
                </a:r>
                <a:endParaRPr lang="en-US" sz="1800" b="1" i="0" u="none">
                  <a:solidFill>
                    <a:srgbClr val="2F2F2F"/>
                  </a:solidFill>
                  <a:latin typeface="黑体" panose="02010609060101010101" charset="-122"/>
                </a:endParaRPr>
              </a:p>
            </p:txBody>
          </p:sp>
        </p:grpSp>
        <p:grpSp>
          <p:nvGrpSpPr>
            <p:cNvPr id="23" name="组合 22" descr="07707d99-49b3-433e-9b44-7debf655f9ce"/>
            <p:cNvGrpSpPr/>
            <p:nvPr/>
          </p:nvGrpSpPr>
          <p:grpSpPr>
            <a:xfrm>
              <a:off x="4761590" y="2525237"/>
              <a:ext cx="6666469" cy="973662"/>
              <a:chOff x="4761590" y="2525237"/>
              <a:chExt cx="6666469" cy="973662"/>
            </a:xfrm>
          </p:grpSpPr>
          <p:sp>
            <p:nvSpPr>
              <p:cNvPr id="35" name="IconBackground2" descr="56d2ec52-f5cf-40ff-92ad-9044662d75a0"/>
              <p:cNvSpPr/>
              <p:nvPr/>
            </p:nvSpPr>
            <p:spPr>
              <a:xfrm>
                <a:off x="4761590" y="2730640"/>
                <a:ext cx="537820" cy="537824"/>
              </a:xfrm>
              <a:prstGeom prst="ellipse">
                <a:avLst/>
              </a:prstGeom>
              <a:solidFill>
                <a:schemeClr val="tx2">
                  <a:lumMod val="75000"/>
                  <a:alpha val="7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36" name="Icon2" descr="8f7f87f7-6d27-4ecc-89ae-256afe2712e8"/>
              <p:cNvSpPr/>
              <p:nvPr/>
            </p:nvSpPr>
            <p:spPr bwMode="auto">
              <a:xfrm>
                <a:off x="4893382" y="2862613"/>
                <a:ext cx="274236" cy="273876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/>
              </a:p>
            </p:txBody>
          </p:sp>
          <p:sp>
            <p:nvSpPr>
              <p:cNvPr id="37" name="Text2" descr="fe3bdec6-bbd2-4d26-84e9-5a1b501b2c5c"/>
              <p:cNvSpPr/>
              <p:nvPr/>
            </p:nvSpPr>
            <p:spPr bwMode="auto">
              <a:xfrm>
                <a:off x="7202925" y="2891713"/>
                <a:ext cx="4225134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>
                    <a:solidFill>
                      <a:srgbClr val="2F2F2F"/>
                    </a:solidFill>
                    <a:latin typeface="黑体" panose="02010609060101010101" charset="-122"/>
                  </a:rPr>
                  <a:t>HTTP API网关层提供RESTful接口服务，进行数据序列化处理和请求路由分发。</a:t>
                </a:r>
                <a:endParaRPr lang="en-US" sz="1200" b="0" i="0" u="none">
                  <a:solidFill>
                    <a:srgbClr val="2F2F2F"/>
                  </a:solidFill>
                  <a:latin typeface="黑体" panose="02010609060101010101" charset="-122"/>
                </a:endParaRPr>
              </a:p>
            </p:txBody>
          </p:sp>
          <p:sp>
            <p:nvSpPr>
              <p:cNvPr id="38" name="Bullet2" descr="839b570e-3572-4831-b8e8-21d7150fea24"/>
              <p:cNvSpPr txBox="1"/>
              <p:nvPr/>
            </p:nvSpPr>
            <p:spPr bwMode="auto">
              <a:xfrm>
                <a:off x="7202925" y="2525237"/>
                <a:ext cx="422513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b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2F2F2F"/>
                    </a:solidFill>
                    <a:latin typeface="黑体" panose="02010609060101010101" charset="-122"/>
                  </a:rPr>
                  <a:t>HTTP API网关层</a:t>
                </a:r>
                <a:endParaRPr lang="en-US" sz="1800" b="1" i="0" u="none">
                  <a:solidFill>
                    <a:srgbClr val="2F2F2F"/>
                  </a:solidFill>
                  <a:latin typeface="黑体" panose="02010609060101010101" charset="-122"/>
                </a:endParaRPr>
              </a:p>
            </p:txBody>
          </p:sp>
        </p:grpSp>
        <p:grpSp>
          <p:nvGrpSpPr>
            <p:cNvPr id="24" name="组合 23" descr="5e15b042-b475-4af2-a4a8-2bb23ad9a7f5"/>
            <p:cNvGrpSpPr/>
            <p:nvPr/>
          </p:nvGrpSpPr>
          <p:grpSpPr>
            <a:xfrm>
              <a:off x="4761590" y="3813823"/>
              <a:ext cx="6666469" cy="973662"/>
              <a:chOff x="4761590" y="3813823"/>
              <a:chExt cx="6666469" cy="973662"/>
            </a:xfrm>
          </p:grpSpPr>
          <p:sp>
            <p:nvSpPr>
              <p:cNvPr id="31" name="Text3" descr="45382bac-9d89-4a79-95cf-c0c9f87cd8fc"/>
              <p:cNvSpPr/>
              <p:nvPr/>
            </p:nvSpPr>
            <p:spPr bwMode="auto">
              <a:xfrm>
                <a:off x="7202925" y="4180299"/>
                <a:ext cx="4225134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>
                    <a:solidFill>
                      <a:srgbClr val="2F2F2F"/>
                    </a:solidFill>
                    <a:ea typeface="黑体" panose="02010609060101010101" charset="-122"/>
                  </a:rPr>
                  <a:t>系统监控引擎层承担数据采集调度、实时数据处理、历史数据存储和智能分析引擎的工作。</a:t>
                </a:r>
                <a:endParaRPr lang="en-US" sz="1200" b="0" i="0" u="none">
                  <a:solidFill>
                    <a:srgbClr val="2F2F2F"/>
                  </a:solidFill>
                  <a:ea typeface="黑体" panose="02010609060101010101" charset="-122"/>
                </a:endParaRPr>
              </a:p>
            </p:txBody>
          </p:sp>
          <p:sp>
            <p:nvSpPr>
              <p:cNvPr id="32" name="Bullet3" descr="1a534ebf-0f53-4c8d-9c3d-facace7832fd"/>
              <p:cNvSpPr txBox="1"/>
              <p:nvPr/>
            </p:nvSpPr>
            <p:spPr bwMode="auto">
              <a:xfrm>
                <a:off x="7202925" y="3813823"/>
                <a:ext cx="422513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b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2F2F2F"/>
                    </a:solidFill>
                    <a:ea typeface="微软雅黑 Light" panose="020B0502040204020203" charset="-122"/>
                  </a:rPr>
                  <a:t>系统监控引擎层</a:t>
                </a:r>
                <a:endParaRPr lang="en-US" sz="1800" b="1" i="0" u="none">
                  <a:solidFill>
                    <a:srgbClr val="2F2F2F"/>
                  </a:solidFill>
                  <a:ea typeface="微软雅黑 Light" panose="020B0502040204020203" charset="-122"/>
                </a:endParaRPr>
              </a:p>
            </p:txBody>
          </p:sp>
          <p:sp>
            <p:nvSpPr>
              <p:cNvPr id="33" name="IconBackground3" descr="4e7f1ce8-dc41-4119-849e-f48c10ec1c0c"/>
              <p:cNvSpPr/>
              <p:nvPr/>
            </p:nvSpPr>
            <p:spPr>
              <a:xfrm>
                <a:off x="4761590" y="4072984"/>
                <a:ext cx="537820" cy="537824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34" name="Icon3" descr="206c5af3-6a5b-44eb-a376-81ae5eae67ca"/>
              <p:cNvSpPr/>
              <p:nvPr/>
            </p:nvSpPr>
            <p:spPr bwMode="auto">
              <a:xfrm>
                <a:off x="4893700" y="4205654"/>
                <a:ext cx="273600" cy="272485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/>
              </a:p>
            </p:txBody>
          </p:sp>
        </p:grpSp>
        <p:grpSp>
          <p:nvGrpSpPr>
            <p:cNvPr id="25" name="组合 24" descr="ff67726b-3386-4092-83f2-6bb84a0cef16"/>
            <p:cNvGrpSpPr/>
            <p:nvPr/>
          </p:nvGrpSpPr>
          <p:grpSpPr>
            <a:xfrm>
              <a:off x="4761590" y="5102409"/>
              <a:ext cx="6662998" cy="973661"/>
              <a:chOff x="4761590" y="5102409"/>
              <a:chExt cx="6662998" cy="973661"/>
            </a:xfrm>
          </p:grpSpPr>
          <p:sp>
            <p:nvSpPr>
              <p:cNvPr id="27" name="IconBackground4" descr="96784b7f-c638-4ad3-bf4e-af33f90495fb"/>
              <p:cNvSpPr/>
              <p:nvPr/>
            </p:nvSpPr>
            <p:spPr>
              <a:xfrm>
                <a:off x="4761590" y="5320328"/>
                <a:ext cx="537820" cy="537824"/>
              </a:xfrm>
              <a:prstGeom prst="ellipse">
                <a:avLst/>
              </a:prstGeom>
              <a:solidFill>
                <a:schemeClr val="tx2">
                  <a:lumMod val="75000"/>
                  <a:alpha val="7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8" name="Icon4" descr="73f71235-f2ac-415c-a46d-a9250dd521c6"/>
              <p:cNvSpPr/>
              <p:nvPr/>
            </p:nvSpPr>
            <p:spPr bwMode="auto">
              <a:xfrm>
                <a:off x="4893382" y="5495672"/>
                <a:ext cx="274236" cy="187133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263288 w 607639"/>
                  <a:gd name="connsiteY14" fmla="*/ 252811 h 414642"/>
                  <a:gd name="connsiteX15" fmla="*/ 243084 w 607639"/>
                  <a:gd name="connsiteY15" fmla="*/ 273078 h 414642"/>
                  <a:gd name="connsiteX16" fmla="*/ 263288 w 607639"/>
                  <a:gd name="connsiteY16" fmla="*/ 293255 h 414642"/>
                  <a:gd name="connsiteX17" fmla="*/ 283580 w 607639"/>
                  <a:gd name="connsiteY17" fmla="*/ 273078 h 414642"/>
                  <a:gd name="connsiteX18" fmla="*/ 278685 w 607639"/>
                  <a:gd name="connsiteY18" fmla="*/ 260011 h 414642"/>
                  <a:gd name="connsiteX19" fmla="*/ 277528 w 607639"/>
                  <a:gd name="connsiteY19" fmla="*/ 258944 h 414642"/>
                  <a:gd name="connsiteX20" fmla="*/ 276549 w 607639"/>
                  <a:gd name="connsiteY20" fmla="*/ 257789 h 414642"/>
                  <a:gd name="connsiteX21" fmla="*/ 263288 w 607639"/>
                  <a:gd name="connsiteY21" fmla="*/ 252811 h 414642"/>
                  <a:gd name="connsiteX22" fmla="*/ 121505 w 607639"/>
                  <a:gd name="connsiteY22" fmla="*/ 252811 h 414642"/>
                  <a:gd name="connsiteX23" fmla="*/ 101302 w 607639"/>
                  <a:gd name="connsiteY23" fmla="*/ 273078 h 414642"/>
                  <a:gd name="connsiteX24" fmla="*/ 121505 w 607639"/>
                  <a:gd name="connsiteY24" fmla="*/ 293255 h 414642"/>
                  <a:gd name="connsiteX25" fmla="*/ 141798 w 607639"/>
                  <a:gd name="connsiteY25" fmla="*/ 273078 h 414642"/>
                  <a:gd name="connsiteX26" fmla="*/ 121505 w 607639"/>
                  <a:gd name="connsiteY26" fmla="*/ 252811 h 414642"/>
                  <a:gd name="connsiteX27" fmla="*/ 486063 w 607639"/>
                  <a:gd name="connsiteY27" fmla="*/ 232633 h 414642"/>
                  <a:gd name="connsiteX28" fmla="*/ 465859 w 607639"/>
                  <a:gd name="connsiteY28" fmla="*/ 252811 h 414642"/>
                  <a:gd name="connsiteX29" fmla="*/ 486063 w 607639"/>
                  <a:gd name="connsiteY29" fmla="*/ 273078 h 414642"/>
                  <a:gd name="connsiteX30" fmla="*/ 506355 w 607639"/>
                  <a:gd name="connsiteY30" fmla="*/ 252811 h 414642"/>
                  <a:gd name="connsiteX31" fmla="*/ 486063 w 607639"/>
                  <a:gd name="connsiteY31" fmla="*/ 232633 h 414642"/>
                  <a:gd name="connsiteX32" fmla="*/ 192441 w 607639"/>
                  <a:gd name="connsiteY32" fmla="*/ 182056 h 414642"/>
                  <a:gd name="connsiteX33" fmla="*/ 172148 w 607639"/>
                  <a:gd name="connsiteY33" fmla="*/ 202233 h 414642"/>
                  <a:gd name="connsiteX34" fmla="*/ 192441 w 607639"/>
                  <a:gd name="connsiteY34" fmla="*/ 222500 h 414642"/>
                  <a:gd name="connsiteX35" fmla="*/ 212645 w 607639"/>
                  <a:gd name="connsiteY35" fmla="*/ 202233 h 414642"/>
                  <a:gd name="connsiteX36" fmla="*/ 192441 w 607639"/>
                  <a:gd name="connsiteY36" fmla="*/ 182056 h 414642"/>
                  <a:gd name="connsiteX37" fmla="*/ 394923 w 607639"/>
                  <a:gd name="connsiteY37" fmla="*/ 131478 h 414642"/>
                  <a:gd name="connsiteX38" fmla="*/ 374720 w 607639"/>
                  <a:gd name="connsiteY38" fmla="*/ 151744 h 414642"/>
                  <a:gd name="connsiteX39" fmla="*/ 394923 w 607639"/>
                  <a:gd name="connsiteY39" fmla="*/ 171922 h 414642"/>
                  <a:gd name="connsiteX40" fmla="*/ 415216 w 607639"/>
                  <a:gd name="connsiteY40" fmla="*/ 151744 h 414642"/>
                  <a:gd name="connsiteX41" fmla="*/ 394923 w 607639"/>
                  <a:gd name="connsiteY41" fmla="*/ 131478 h 414642"/>
                  <a:gd name="connsiteX42" fmla="*/ 394923 w 607639"/>
                  <a:gd name="connsiteY42" fmla="*/ 111211 h 414642"/>
                  <a:gd name="connsiteX43" fmla="*/ 435420 w 607639"/>
                  <a:gd name="connsiteY43" fmla="*/ 151744 h 414642"/>
                  <a:gd name="connsiteX44" fmla="*/ 433106 w 607639"/>
                  <a:gd name="connsiteY44" fmla="*/ 165344 h 414642"/>
                  <a:gd name="connsiteX45" fmla="*/ 472979 w 607639"/>
                  <a:gd name="connsiteY45" fmla="*/ 214589 h 414642"/>
                  <a:gd name="connsiteX46" fmla="*/ 486063 w 607639"/>
                  <a:gd name="connsiteY46" fmla="*/ 212367 h 414642"/>
                  <a:gd name="connsiteX47" fmla="*/ 526559 w 607639"/>
                  <a:gd name="connsiteY47" fmla="*/ 252811 h 414642"/>
                  <a:gd name="connsiteX48" fmla="*/ 486063 w 607639"/>
                  <a:gd name="connsiteY48" fmla="*/ 293255 h 414642"/>
                  <a:gd name="connsiteX49" fmla="*/ 445566 w 607639"/>
                  <a:gd name="connsiteY49" fmla="*/ 252811 h 414642"/>
                  <a:gd name="connsiteX50" fmla="*/ 456157 w 607639"/>
                  <a:gd name="connsiteY50" fmla="*/ 225700 h 414642"/>
                  <a:gd name="connsiteX51" fmla="*/ 421090 w 607639"/>
                  <a:gd name="connsiteY51" fmla="*/ 182500 h 414642"/>
                  <a:gd name="connsiteX52" fmla="*/ 394923 w 607639"/>
                  <a:gd name="connsiteY52" fmla="*/ 192189 h 414642"/>
                  <a:gd name="connsiteX53" fmla="*/ 368489 w 607639"/>
                  <a:gd name="connsiteY53" fmla="*/ 182233 h 414642"/>
                  <a:gd name="connsiteX54" fmla="*/ 298088 w 607639"/>
                  <a:gd name="connsiteY54" fmla="*/ 252455 h 414642"/>
                  <a:gd name="connsiteX55" fmla="*/ 303784 w 607639"/>
                  <a:gd name="connsiteY55" fmla="*/ 273078 h 414642"/>
                  <a:gd name="connsiteX56" fmla="*/ 263288 w 607639"/>
                  <a:gd name="connsiteY56" fmla="*/ 313522 h 414642"/>
                  <a:gd name="connsiteX57" fmla="*/ 222791 w 607639"/>
                  <a:gd name="connsiteY57" fmla="*/ 273078 h 414642"/>
                  <a:gd name="connsiteX58" fmla="*/ 232759 w 607639"/>
                  <a:gd name="connsiteY58" fmla="*/ 246589 h 414642"/>
                  <a:gd name="connsiteX59" fmla="*/ 218964 w 607639"/>
                  <a:gd name="connsiteY59" fmla="*/ 232811 h 414642"/>
                  <a:gd name="connsiteX60" fmla="*/ 192441 w 607639"/>
                  <a:gd name="connsiteY60" fmla="*/ 242767 h 414642"/>
                  <a:gd name="connsiteX61" fmla="*/ 165918 w 607639"/>
                  <a:gd name="connsiteY61" fmla="*/ 232811 h 414642"/>
                  <a:gd name="connsiteX62" fmla="*/ 152123 w 607639"/>
                  <a:gd name="connsiteY62" fmla="*/ 246589 h 414642"/>
                  <a:gd name="connsiteX63" fmla="*/ 162002 w 607639"/>
                  <a:gd name="connsiteY63" fmla="*/ 273078 h 414642"/>
                  <a:gd name="connsiteX64" fmla="*/ 121505 w 607639"/>
                  <a:gd name="connsiteY64" fmla="*/ 313522 h 414642"/>
                  <a:gd name="connsiteX65" fmla="*/ 81009 w 607639"/>
                  <a:gd name="connsiteY65" fmla="*/ 273078 h 414642"/>
                  <a:gd name="connsiteX66" fmla="*/ 121505 w 607639"/>
                  <a:gd name="connsiteY66" fmla="*/ 232633 h 414642"/>
                  <a:gd name="connsiteX67" fmla="*/ 136013 w 607639"/>
                  <a:gd name="connsiteY67" fmla="*/ 235300 h 414642"/>
                  <a:gd name="connsiteX68" fmla="*/ 154615 w 607639"/>
                  <a:gd name="connsiteY68" fmla="*/ 216722 h 414642"/>
                  <a:gd name="connsiteX69" fmla="*/ 151945 w 607639"/>
                  <a:gd name="connsiteY69" fmla="*/ 202233 h 414642"/>
                  <a:gd name="connsiteX70" fmla="*/ 192441 w 607639"/>
                  <a:gd name="connsiteY70" fmla="*/ 161789 h 414642"/>
                  <a:gd name="connsiteX71" fmla="*/ 232937 w 607639"/>
                  <a:gd name="connsiteY71" fmla="*/ 202233 h 414642"/>
                  <a:gd name="connsiteX72" fmla="*/ 230534 w 607639"/>
                  <a:gd name="connsiteY72" fmla="*/ 216011 h 414642"/>
                  <a:gd name="connsiteX73" fmla="*/ 249492 w 607639"/>
                  <a:gd name="connsiteY73" fmla="*/ 235033 h 414642"/>
                  <a:gd name="connsiteX74" fmla="*/ 263288 w 607639"/>
                  <a:gd name="connsiteY74" fmla="*/ 232633 h 414642"/>
                  <a:gd name="connsiteX75" fmla="*/ 283936 w 607639"/>
                  <a:gd name="connsiteY75" fmla="*/ 238322 h 414642"/>
                  <a:gd name="connsiteX76" fmla="*/ 356830 w 607639"/>
                  <a:gd name="connsiteY76" fmla="*/ 165433 h 414642"/>
                  <a:gd name="connsiteX77" fmla="*/ 354427 w 607639"/>
                  <a:gd name="connsiteY77" fmla="*/ 151744 h 414642"/>
                  <a:gd name="connsiteX78" fmla="*/ 394923 w 607639"/>
                  <a:gd name="connsiteY78" fmla="*/ 111211 h 414642"/>
                  <a:gd name="connsiteX79" fmla="*/ 324090 w 607639"/>
                  <a:gd name="connsiteY79" fmla="*/ 80938 h 414642"/>
                  <a:gd name="connsiteX80" fmla="*/ 334234 w 607639"/>
                  <a:gd name="connsiteY80" fmla="*/ 80938 h 414642"/>
                  <a:gd name="connsiteX81" fmla="*/ 344289 w 607639"/>
                  <a:gd name="connsiteY81" fmla="*/ 91064 h 414642"/>
                  <a:gd name="connsiteX82" fmla="*/ 334234 w 607639"/>
                  <a:gd name="connsiteY82" fmla="*/ 101190 h 414642"/>
                  <a:gd name="connsiteX83" fmla="*/ 324090 w 607639"/>
                  <a:gd name="connsiteY83" fmla="*/ 101190 h 414642"/>
                  <a:gd name="connsiteX84" fmla="*/ 313946 w 607639"/>
                  <a:gd name="connsiteY84" fmla="*/ 91064 h 414642"/>
                  <a:gd name="connsiteX85" fmla="*/ 324090 w 607639"/>
                  <a:gd name="connsiteY85" fmla="*/ 80938 h 414642"/>
                  <a:gd name="connsiteX86" fmla="*/ 192417 w 607639"/>
                  <a:gd name="connsiteY86" fmla="*/ 80938 h 414642"/>
                  <a:gd name="connsiteX87" fmla="*/ 283548 w 607639"/>
                  <a:gd name="connsiteY87" fmla="*/ 80938 h 414642"/>
                  <a:gd name="connsiteX88" fmla="*/ 293694 w 607639"/>
                  <a:gd name="connsiteY88" fmla="*/ 91064 h 414642"/>
                  <a:gd name="connsiteX89" fmla="*/ 283548 w 607639"/>
                  <a:gd name="connsiteY89" fmla="*/ 101190 h 414642"/>
                  <a:gd name="connsiteX90" fmla="*/ 192417 w 607639"/>
                  <a:gd name="connsiteY90" fmla="*/ 101190 h 414642"/>
                  <a:gd name="connsiteX91" fmla="*/ 182271 w 607639"/>
                  <a:gd name="connsiteY91" fmla="*/ 91064 h 414642"/>
                  <a:gd name="connsiteX92" fmla="*/ 192417 w 607639"/>
                  <a:gd name="connsiteY92" fmla="*/ 80938 h 414642"/>
                  <a:gd name="connsiteX93" fmla="*/ 91157 w 607639"/>
                  <a:gd name="connsiteY93" fmla="*/ 80938 h 414642"/>
                  <a:gd name="connsiteX94" fmla="*/ 151959 w 607639"/>
                  <a:gd name="connsiteY94" fmla="*/ 80938 h 414642"/>
                  <a:gd name="connsiteX95" fmla="*/ 162018 w 607639"/>
                  <a:gd name="connsiteY95" fmla="*/ 91064 h 414642"/>
                  <a:gd name="connsiteX96" fmla="*/ 151959 w 607639"/>
                  <a:gd name="connsiteY96" fmla="*/ 101190 h 414642"/>
                  <a:gd name="connsiteX97" fmla="*/ 91157 w 607639"/>
                  <a:gd name="connsiteY97" fmla="*/ 101190 h 414642"/>
                  <a:gd name="connsiteX98" fmla="*/ 81009 w 607639"/>
                  <a:gd name="connsiteY98" fmla="*/ 91064 h 414642"/>
                  <a:gd name="connsiteX99" fmla="*/ 91157 w 607639"/>
                  <a:gd name="connsiteY99" fmla="*/ 80938 h 414642"/>
                  <a:gd name="connsiteX100" fmla="*/ 243084 w 607639"/>
                  <a:gd name="connsiteY100" fmla="*/ 40505 h 414642"/>
                  <a:gd name="connsiteX101" fmla="*/ 334231 w 607639"/>
                  <a:gd name="connsiteY101" fmla="*/ 40505 h 414642"/>
                  <a:gd name="connsiteX102" fmla="*/ 344289 w 607639"/>
                  <a:gd name="connsiteY102" fmla="*/ 50631 h 414642"/>
                  <a:gd name="connsiteX103" fmla="*/ 334231 w 607639"/>
                  <a:gd name="connsiteY103" fmla="*/ 60757 h 414642"/>
                  <a:gd name="connsiteX104" fmla="*/ 243084 w 607639"/>
                  <a:gd name="connsiteY104" fmla="*/ 60757 h 414642"/>
                  <a:gd name="connsiteX105" fmla="*/ 232937 w 607639"/>
                  <a:gd name="connsiteY105" fmla="*/ 50631 h 414642"/>
                  <a:gd name="connsiteX106" fmla="*/ 243084 w 607639"/>
                  <a:gd name="connsiteY106" fmla="*/ 40505 h 414642"/>
                  <a:gd name="connsiteX107" fmla="*/ 91153 w 607639"/>
                  <a:gd name="connsiteY107" fmla="*/ 40505 h 414642"/>
                  <a:gd name="connsiteX108" fmla="*/ 202559 w 607639"/>
                  <a:gd name="connsiteY108" fmla="*/ 40505 h 414642"/>
                  <a:gd name="connsiteX109" fmla="*/ 212614 w 607639"/>
                  <a:gd name="connsiteY109" fmla="*/ 50631 h 414642"/>
                  <a:gd name="connsiteX110" fmla="*/ 202559 w 607639"/>
                  <a:gd name="connsiteY110" fmla="*/ 60757 h 414642"/>
                  <a:gd name="connsiteX111" fmla="*/ 91153 w 607639"/>
                  <a:gd name="connsiteY111" fmla="*/ 60757 h 414642"/>
                  <a:gd name="connsiteX112" fmla="*/ 81009 w 607639"/>
                  <a:gd name="connsiteY112" fmla="*/ 50631 h 414642"/>
                  <a:gd name="connsiteX113" fmla="*/ 91153 w 607639"/>
                  <a:gd name="connsiteY113" fmla="*/ 40505 h 414642"/>
                  <a:gd name="connsiteX114" fmla="*/ 70848 w 607639"/>
                  <a:gd name="connsiteY114" fmla="*/ 20176 h 414642"/>
                  <a:gd name="connsiteX115" fmla="*/ 60791 w 607639"/>
                  <a:gd name="connsiteY115" fmla="*/ 30309 h 414642"/>
                  <a:gd name="connsiteX116" fmla="*/ 60791 w 607639"/>
                  <a:gd name="connsiteY116" fmla="*/ 343802 h 414642"/>
                  <a:gd name="connsiteX117" fmla="*/ 222780 w 607639"/>
                  <a:gd name="connsiteY117" fmla="*/ 343802 h 414642"/>
                  <a:gd name="connsiteX118" fmla="*/ 232927 w 607639"/>
                  <a:gd name="connsiteY118" fmla="*/ 353935 h 414642"/>
                  <a:gd name="connsiteX119" fmla="*/ 232927 w 607639"/>
                  <a:gd name="connsiteY119" fmla="*/ 364067 h 414642"/>
                  <a:gd name="connsiteX120" fmla="*/ 374712 w 607639"/>
                  <a:gd name="connsiteY120" fmla="*/ 364067 h 414642"/>
                  <a:gd name="connsiteX121" fmla="*/ 374712 w 607639"/>
                  <a:gd name="connsiteY121" fmla="*/ 353935 h 414642"/>
                  <a:gd name="connsiteX122" fmla="*/ 384859 w 607639"/>
                  <a:gd name="connsiteY122" fmla="*/ 343802 h 414642"/>
                  <a:gd name="connsiteX123" fmla="*/ 546848 w 607639"/>
                  <a:gd name="connsiteY123" fmla="*/ 343802 h 414642"/>
                  <a:gd name="connsiteX124" fmla="*/ 546848 w 607639"/>
                  <a:gd name="connsiteY124" fmla="*/ 30309 h 414642"/>
                  <a:gd name="connsiteX125" fmla="*/ 536702 w 607639"/>
                  <a:gd name="connsiteY125" fmla="*/ 20176 h 414642"/>
                  <a:gd name="connsiteX126" fmla="*/ 70848 w 607639"/>
                  <a:gd name="connsiteY126" fmla="*/ 0 h 414642"/>
                  <a:gd name="connsiteX127" fmla="*/ 536702 w 607639"/>
                  <a:gd name="connsiteY127" fmla="*/ 0 h 414642"/>
                  <a:gd name="connsiteX128" fmla="*/ 567142 w 607639"/>
                  <a:gd name="connsiteY128" fmla="*/ 30309 h 414642"/>
                  <a:gd name="connsiteX129" fmla="*/ 567142 w 607639"/>
                  <a:gd name="connsiteY129" fmla="*/ 343802 h 414642"/>
                  <a:gd name="connsiteX130" fmla="*/ 597492 w 607639"/>
                  <a:gd name="connsiteY130" fmla="*/ 343802 h 414642"/>
                  <a:gd name="connsiteX131" fmla="*/ 607639 w 607639"/>
                  <a:gd name="connsiteY131" fmla="*/ 353935 h 414642"/>
                  <a:gd name="connsiteX132" fmla="*/ 607639 w 607639"/>
                  <a:gd name="connsiteY132" fmla="*/ 384244 h 414642"/>
                  <a:gd name="connsiteX133" fmla="*/ 577199 w 607639"/>
                  <a:gd name="connsiteY133" fmla="*/ 414642 h 414642"/>
                  <a:gd name="connsiteX134" fmla="*/ 30351 w 607639"/>
                  <a:gd name="connsiteY134" fmla="*/ 414642 h 414642"/>
                  <a:gd name="connsiteX135" fmla="*/ 0 w 607639"/>
                  <a:gd name="connsiteY135" fmla="*/ 384244 h 414642"/>
                  <a:gd name="connsiteX136" fmla="*/ 0 w 607639"/>
                  <a:gd name="connsiteY136" fmla="*/ 353935 h 414642"/>
                  <a:gd name="connsiteX137" fmla="*/ 10147 w 607639"/>
                  <a:gd name="connsiteY137" fmla="*/ 343802 h 414642"/>
                  <a:gd name="connsiteX138" fmla="*/ 40497 w 607639"/>
                  <a:gd name="connsiteY138" fmla="*/ 343802 h 414642"/>
                  <a:gd name="connsiteX139" fmla="*/ 40497 w 607639"/>
                  <a:gd name="connsiteY139" fmla="*/ 30309 h 414642"/>
                  <a:gd name="connsiteX140" fmla="*/ 70848 w 607639"/>
                  <a:gd name="connsiteY140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263288" y="252811"/>
                    </a:moveTo>
                    <a:cubicBezTo>
                      <a:pt x="252162" y="252811"/>
                      <a:pt x="243084" y="261967"/>
                      <a:pt x="243084" y="273078"/>
                    </a:cubicBezTo>
                    <a:cubicBezTo>
                      <a:pt x="243084" y="284189"/>
                      <a:pt x="252162" y="293255"/>
                      <a:pt x="263288" y="293255"/>
                    </a:cubicBezTo>
                    <a:cubicBezTo>
                      <a:pt x="274413" y="293255"/>
                      <a:pt x="283580" y="284189"/>
                      <a:pt x="283580" y="273078"/>
                    </a:cubicBezTo>
                    <a:cubicBezTo>
                      <a:pt x="283580" y="268100"/>
                      <a:pt x="281711" y="263567"/>
                      <a:pt x="278685" y="260011"/>
                    </a:cubicBezTo>
                    <a:cubicBezTo>
                      <a:pt x="278329" y="259655"/>
                      <a:pt x="277884" y="259300"/>
                      <a:pt x="277528" y="258944"/>
                    </a:cubicBezTo>
                    <a:cubicBezTo>
                      <a:pt x="277172" y="258589"/>
                      <a:pt x="276816" y="258144"/>
                      <a:pt x="276549" y="257789"/>
                    </a:cubicBezTo>
                    <a:cubicBezTo>
                      <a:pt x="272989" y="254678"/>
                      <a:pt x="268361" y="252811"/>
                      <a:pt x="263288" y="252811"/>
                    </a:cubicBezTo>
                    <a:close/>
                    <a:moveTo>
                      <a:pt x="121505" y="252811"/>
                    </a:moveTo>
                    <a:cubicBezTo>
                      <a:pt x="110380" y="252811"/>
                      <a:pt x="101302" y="261967"/>
                      <a:pt x="101302" y="273078"/>
                    </a:cubicBezTo>
                    <a:cubicBezTo>
                      <a:pt x="101302" y="284189"/>
                      <a:pt x="110380" y="293255"/>
                      <a:pt x="121505" y="293255"/>
                    </a:cubicBezTo>
                    <a:cubicBezTo>
                      <a:pt x="132631" y="293255"/>
                      <a:pt x="141798" y="284189"/>
                      <a:pt x="141798" y="273078"/>
                    </a:cubicBezTo>
                    <a:cubicBezTo>
                      <a:pt x="141798" y="261967"/>
                      <a:pt x="132631" y="252811"/>
                      <a:pt x="121505" y="252811"/>
                    </a:cubicBezTo>
                    <a:close/>
                    <a:moveTo>
                      <a:pt x="486063" y="232633"/>
                    </a:moveTo>
                    <a:cubicBezTo>
                      <a:pt x="474937" y="232633"/>
                      <a:pt x="465859" y="241700"/>
                      <a:pt x="465859" y="252811"/>
                    </a:cubicBezTo>
                    <a:cubicBezTo>
                      <a:pt x="465859" y="263922"/>
                      <a:pt x="474937" y="273078"/>
                      <a:pt x="486063" y="273078"/>
                    </a:cubicBezTo>
                    <a:cubicBezTo>
                      <a:pt x="497188" y="273078"/>
                      <a:pt x="506355" y="263922"/>
                      <a:pt x="506355" y="252811"/>
                    </a:cubicBezTo>
                    <a:cubicBezTo>
                      <a:pt x="506355" y="241700"/>
                      <a:pt x="497188" y="232633"/>
                      <a:pt x="486063" y="232633"/>
                    </a:cubicBezTo>
                    <a:close/>
                    <a:moveTo>
                      <a:pt x="192441" y="182056"/>
                    </a:moveTo>
                    <a:cubicBezTo>
                      <a:pt x="181316" y="182056"/>
                      <a:pt x="172148" y="191122"/>
                      <a:pt x="172148" y="202233"/>
                    </a:cubicBezTo>
                    <a:cubicBezTo>
                      <a:pt x="172148" y="213433"/>
                      <a:pt x="181316" y="222500"/>
                      <a:pt x="192441" y="222500"/>
                    </a:cubicBezTo>
                    <a:cubicBezTo>
                      <a:pt x="203566" y="222500"/>
                      <a:pt x="212645" y="213433"/>
                      <a:pt x="212645" y="202233"/>
                    </a:cubicBezTo>
                    <a:cubicBezTo>
                      <a:pt x="212645" y="191122"/>
                      <a:pt x="203566" y="182056"/>
                      <a:pt x="192441" y="182056"/>
                    </a:cubicBezTo>
                    <a:close/>
                    <a:moveTo>
                      <a:pt x="394923" y="131478"/>
                    </a:moveTo>
                    <a:cubicBezTo>
                      <a:pt x="383798" y="131478"/>
                      <a:pt x="374720" y="140544"/>
                      <a:pt x="374720" y="151744"/>
                    </a:cubicBezTo>
                    <a:cubicBezTo>
                      <a:pt x="374720" y="162856"/>
                      <a:pt x="383798" y="171922"/>
                      <a:pt x="394923" y="171922"/>
                    </a:cubicBezTo>
                    <a:cubicBezTo>
                      <a:pt x="406049" y="171922"/>
                      <a:pt x="415216" y="162856"/>
                      <a:pt x="415216" y="151744"/>
                    </a:cubicBezTo>
                    <a:cubicBezTo>
                      <a:pt x="415216" y="140544"/>
                      <a:pt x="406049" y="131478"/>
                      <a:pt x="394923" y="131478"/>
                    </a:cubicBezTo>
                    <a:close/>
                    <a:moveTo>
                      <a:pt x="394923" y="111211"/>
                    </a:moveTo>
                    <a:cubicBezTo>
                      <a:pt x="417263" y="111211"/>
                      <a:pt x="435420" y="129433"/>
                      <a:pt x="435420" y="151744"/>
                    </a:cubicBezTo>
                    <a:cubicBezTo>
                      <a:pt x="435420" y="156456"/>
                      <a:pt x="434619" y="161078"/>
                      <a:pt x="433106" y="165344"/>
                    </a:cubicBezTo>
                    <a:lnTo>
                      <a:pt x="472979" y="214589"/>
                    </a:lnTo>
                    <a:cubicBezTo>
                      <a:pt x="477162" y="213167"/>
                      <a:pt x="481523" y="212367"/>
                      <a:pt x="486063" y="212367"/>
                    </a:cubicBezTo>
                    <a:cubicBezTo>
                      <a:pt x="508402" y="212367"/>
                      <a:pt x="526559" y="230589"/>
                      <a:pt x="526559" y="252811"/>
                    </a:cubicBezTo>
                    <a:cubicBezTo>
                      <a:pt x="526559" y="275122"/>
                      <a:pt x="508402" y="293255"/>
                      <a:pt x="486063" y="293255"/>
                    </a:cubicBezTo>
                    <a:cubicBezTo>
                      <a:pt x="463812" y="293255"/>
                      <a:pt x="445566" y="275122"/>
                      <a:pt x="445566" y="252811"/>
                    </a:cubicBezTo>
                    <a:cubicBezTo>
                      <a:pt x="445566" y="242411"/>
                      <a:pt x="449571" y="232900"/>
                      <a:pt x="456157" y="225700"/>
                    </a:cubicBezTo>
                    <a:lnTo>
                      <a:pt x="421090" y="182500"/>
                    </a:lnTo>
                    <a:cubicBezTo>
                      <a:pt x="414059" y="188544"/>
                      <a:pt x="404892" y="192189"/>
                      <a:pt x="394923" y="192189"/>
                    </a:cubicBezTo>
                    <a:cubicBezTo>
                      <a:pt x="384866" y="192189"/>
                      <a:pt x="375610" y="188367"/>
                      <a:pt x="368489" y="182233"/>
                    </a:cubicBezTo>
                    <a:lnTo>
                      <a:pt x="298088" y="252455"/>
                    </a:lnTo>
                    <a:cubicBezTo>
                      <a:pt x="301737" y="258500"/>
                      <a:pt x="303784" y="265522"/>
                      <a:pt x="303784" y="273078"/>
                    </a:cubicBezTo>
                    <a:cubicBezTo>
                      <a:pt x="303784" y="295300"/>
                      <a:pt x="285627" y="313522"/>
                      <a:pt x="263288" y="313522"/>
                    </a:cubicBezTo>
                    <a:cubicBezTo>
                      <a:pt x="241037" y="313522"/>
                      <a:pt x="222791" y="295300"/>
                      <a:pt x="222791" y="273078"/>
                    </a:cubicBezTo>
                    <a:cubicBezTo>
                      <a:pt x="222791" y="262944"/>
                      <a:pt x="226529" y="253700"/>
                      <a:pt x="232759" y="246589"/>
                    </a:cubicBezTo>
                    <a:lnTo>
                      <a:pt x="218964" y="232811"/>
                    </a:lnTo>
                    <a:cubicBezTo>
                      <a:pt x="211844" y="238944"/>
                      <a:pt x="202498" y="242767"/>
                      <a:pt x="192441" y="242767"/>
                    </a:cubicBezTo>
                    <a:cubicBezTo>
                      <a:pt x="182295" y="242767"/>
                      <a:pt x="173038" y="238944"/>
                      <a:pt x="165918" y="232811"/>
                    </a:cubicBezTo>
                    <a:lnTo>
                      <a:pt x="152123" y="246589"/>
                    </a:lnTo>
                    <a:cubicBezTo>
                      <a:pt x="158264" y="253700"/>
                      <a:pt x="162002" y="262944"/>
                      <a:pt x="162002" y="273078"/>
                    </a:cubicBezTo>
                    <a:cubicBezTo>
                      <a:pt x="162002" y="295300"/>
                      <a:pt x="143845" y="313522"/>
                      <a:pt x="121505" y="313522"/>
                    </a:cubicBezTo>
                    <a:cubicBezTo>
                      <a:pt x="99255" y="313522"/>
                      <a:pt x="81009" y="295300"/>
                      <a:pt x="81009" y="273078"/>
                    </a:cubicBezTo>
                    <a:cubicBezTo>
                      <a:pt x="81009" y="250856"/>
                      <a:pt x="99255" y="232633"/>
                      <a:pt x="121505" y="232633"/>
                    </a:cubicBezTo>
                    <a:cubicBezTo>
                      <a:pt x="126668" y="232633"/>
                      <a:pt x="131563" y="233611"/>
                      <a:pt x="136013" y="235300"/>
                    </a:cubicBezTo>
                    <a:lnTo>
                      <a:pt x="154615" y="216722"/>
                    </a:lnTo>
                    <a:cubicBezTo>
                      <a:pt x="152924" y="212278"/>
                      <a:pt x="151945" y="207389"/>
                      <a:pt x="151945" y="202233"/>
                    </a:cubicBezTo>
                    <a:cubicBezTo>
                      <a:pt x="151945" y="180011"/>
                      <a:pt x="170101" y="161789"/>
                      <a:pt x="192441" y="161789"/>
                    </a:cubicBezTo>
                    <a:cubicBezTo>
                      <a:pt x="214692" y="161789"/>
                      <a:pt x="232937" y="180011"/>
                      <a:pt x="232937" y="202233"/>
                    </a:cubicBezTo>
                    <a:cubicBezTo>
                      <a:pt x="232937" y="207122"/>
                      <a:pt x="232047" y="211744"/>
                      <a:pt x="230534" y="216011"/>
                    </a:cubicBezTo>
                    <a:lnTo>
                      <a:pt x="249492" y="235033"/>
                    </a:lnTo>
                    <a:cubicBezTo>
                      <a:pt x="253853" y="233433"/>
                      <a:pt x="258481" y="232633"/>
                      <a:pt x="263288" y="232633"/>
                    </a:cubicBezTo>
                    <a:cubicBezTo>
                      <a:pt x="270853" y="232633"/>
                      <a:pt x="277884" y="234678"/>
                      <a:pt x="283936" y="238322"/>
                    </a:cubicBezTo>
                    <a:lnTo>
                      <a:pt x="356830" y="165433"/>
                    </a:lnTo>
                    <a:cubicBezTo>
                      <a:pt x="355317" y="161167"/>
                      <a:pt x="354427" y="156544"/>
                      <a:pt x="354427" y="151744"/>
                    </a:cubicBezTo>
                    <a:cubicBezTo>
                      <a:pt x="354427" y="129433"/>
                      <a:pt x="372672" y="111211"/>
                      <a:pt x="394923" y="111211"/>
                    </a:cubicBezTo>
                    <a:close/>
                    <a:moveTo>
                      <a:pt x="324090" y="80938"/>
                    </a:moveTo>
                    <a:lnTo>
                      <a:pt x="334234" y="80938"/>
                    </a:lnTo>
                    <a:cubicBezTo>
                      <a:pt x="340285" y="80938"/>
                      <a:pt x="344289" y="85024"/>
                      <a:pt x="344289" y="91064"/>
                    </a:cubicBezTo>
                    <a:cubicBezTo>
                      <a:pt x="344289" y="97104"/>
                      <a:pt x="340285" y="101190"/>
                      <a:pt x="334234" y="101190"/>
                    </a:cubicBezTo>
                    <a:lnTo>
                      <a:pt x="324090" y="101190"/>
                    </a:lnTo>
                    <a:cubicBezTo>
                      <a:pt x="318039" y="101190"/>
                      <a:pt x="313946" y="97104"/>
                      <a:pt x="313946" y="91064"/>
                    </a:cubicBezTo>
                    <a:cubicBezTo>
                      <a:pt x="313946" y="85024"/>
                      <a:pt x="318039" y="80938"/>
                      <a:pt x="324090" y="80938"/>
                    </a:cubicBezTo>
                    <a:close/>
                    <a:moveTo>
                      <a:pt x="192417" y="80938"/>
                    </a:moveTo>
                    <a:lnTo>
                      <a:pt x="283548" y="80938"/>
                    </a:lnTo>
                    <a:cubicBezTo>
                      <a:pt x="289600" y="80938"/>
                      <a:pt x="293694" y="85024"/>
                      <a:pt x="293694" y="91064"/>
                    </a:cubicBezTo>
                    <a:cubicBezTo>
                      <a:pt x="293694" y="97104"/>
                      <a:pt x="289600" y="101190"/>
                      <a:pt x="283548" y="101190"/>
                    </a:cubicBezTo>
                    <a:lnTo>
                      <a:pt x="192417" y="101190"/>
                    </a:lnTo>
                    <a:cubicBezTo>
                      <a:pt x="186365" y="101190"/>
                      <a:pt x="182271" y="97104"/>
                      <a:pt x="182271" y="91064"/>
                    </a:cubicBezTo>
                    <a:cubicBezTo>
                      <a:pt x="182271" y="85024"/>
                      <a:pt x="186365" y="80938"/>
                      <a:pt x="192417" y="80938"/>
                    </a:cubicBezTo>
                    <a:close/>
                    <a:moveTo>
                      <a:pt x="91157" y="80938"/>
                    </a:moveTo>
                    <a:lnTo>
                      <a:pt x="151959" y="80938"/>
                    </a:lnTo>
                    <a:cubicBezTo>
                      <a:pt x="158012" y="80938"/>
                      <a:pt x="162018" y="85024"/>
                      <a:pt x="162018" y="91064"/>
                    </a:cubicBezTo>
                    <a:cubicBezTo>
                      <a:pt x="162018" y="97104"/>
                      <a:pt x="158012" y="101190"/>
                      <a:pt x="151959" y="101190"/>
                    </a:cubicBezTo>
                    <a:lnTo>
                      <a:pt x="91157" y="101190"/>
                    </a:lnTo>
                    <a:cubicBezTo>
                      <a:pt x="85104" y="101190"/>
                      <a:pt x="81009" y="97104"/>
                      <a:pt x="81009" y="91064"/>
                    </a:cubicBezTo>
                    <a:cubicBezTo>
                      <a:pt x="81009" y="85024"/>
                      <a:pt x="85104" y="80938"/>
                      <a:pt x="91157" y="80938"/>
                    </a:cubicBezTo>
                    <a:close/>
                    <a:moveTo>
                      <a:pt x="243084" y="40505"/>
                    </a:moveTo>
                    <a:lnTo>
                      <a:pt x="334231" y="40505"/>
                    </a:lnTo>
                    <a:cubicBezTo>
                      <a:pt x="340284" y="40505"/>
                      <a:pt x="344289" y="44591"/>
                      <a:pt x="344289" y="50631"/>
                    </a:cubicBezTo>
                    <a:cubicBezTo>
                      <a:pt x="344289" y="56671"/>
                      <a:pt x="340284" y="60757"/>
                      <a:pt x="334231" y="60757"/>
                    </a:cubicBezTo>
                    <a:lnTo>
                      <a:pt x="243084" y="60757"/>
                    </a:lnTo>
                    <a:cubicBezTo>
                      <a:pt x="236942" y="60757"/>
                      <a:pt x="232937" y="56671"/>
                      <a:pt x="232937" y="50631"/>
                    </a:cubicBezTo>
                    <a:cubicBezTo>
                      <a:pt x="232937" y="44591"/>
                      <a:pt x="236942" y="40505"/>
                      <a:pt x="243084" y="40505"/>
                    </a:cubicBezTo>
                    <a:close/>
                    <a:moveTo>
                      <a:pt x="91153" y="40505"/>
                    </a:moveTo>
                    <a:lnTo>
                      <a:pt x="202559" y="40505"/>
                    </a:lnTo>
                    <a:cubicBezTo>
                      <a:pt x="208610" y="40505"/>
                      <a:pt x="212614" y="44591"/>
                      <a:pt x="212614" y="50631"/>
                    </a:cubicBezTo>
                    <a:cubicBezTo>
                      <a:pt x="212614" y="56671"/>
                      <a:pt x="208610" y="60757"/>
                      <a:pt x="202559" y="60757"/>
                    </a:cubicBezTo>
                    <a:lnTo>
                      <a:pt x="91153" y="60757"/>
                    </a:lnTo>
                    <a:cubicBezTo>
                      <a:pt x="85102" y="60757"/>
                      <a:pt x="81009" y="56671"/>
                      <a:pt x="81009" y="50631"/>
                    </a:cubicBezTo>
                    <a:cubicBezTo>
                      <a:pt x="81009" y="44591"/>
                      <a:pt x="85102" y="40505"/>
                      <a:pt x="91153" y="40505"/>
                    </a:cubicBezTo>
                    <a:close/>
                    <a:moveTo>
                      <a:pt x="70848" y="20176"/>
                    </a:moveTo>
                    <a:cubicBezTo>
                      <a:pt x="64796" y="20176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6"/>
                      <a:pt x="536702" y="20176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/>
              </a:p>
            </p:txBody>
          </p:sp>
          <p:sp>
            <p:nvSpPr>
              <p:cNvPr id="29" name="Text4" descr="de86081d-b413-4064-9dfb-684b9c8ddf68"/>
              <p:cNvSpPr/>
              <p:nvPr/>
            </p:nvSpPr>
            <p:spPr bwMode="auto">
              <a:xfrm>
                <a:off x="7199454" y="5495671"/>
                <a:ext cx="4225134" cy="580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>
                    <a:solidFill>
                      <a:srgbClr val="2F2F2F"/>
                    </a:solidFill>
                    <a:ea typeface="黑体" panose="02010609060101010101" charset="-122"/>
                  </a:rPr>
                  <a:t>监控模块涵盖CPU、内存、进程、磁盘、注册表和驱动的监控。</a:t>
                </a:r>
                <a:endParaRPr lang="en-US" sz="1200" b="0" i="0" u="none">
                  <a:solidFill>
                    <a:srgbClr val="2F2F2F"/>
                  </a:solidFill>
                  <a:ea typeface="黑体" panose="02010609060101010101" charset="-122"/>
                </a:endParaRPr>
              </a:p>
            </p:txBody>
          </p:sp>
          <p:sp>
            <p:nvSpPr>
              <p:cNvPr id="30" name="Bullet4" descr="e4c19830-13d6-4e0d-88bb-2e147938ed2c"/>
              <p:cNvSpPr txBox="1"/>
              <p:nvPr/>
            </p:nvSpPr>
            <p:spPr bwMode="auto">
              <a:xfrm>
                <a:off x="7199454" y="5102409"/>
                <a:ext cx="422513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b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2F2F2F"/>
                    </a:solidFill>
                    <a:ea typeface="微软雅黑 Light" panose="020B0502040204020203" charset="-122"/>
                  </a:rPr>
                  <a:t>监控模块</a:t>
                </a:r>
                <a:endParaRPr lang="en-US" sz="1800" b="1" i="0" u="none">
                  <a:solidFill>
                    <a:srgbClr val="2F2F2F"/>
                  </a:solidFill>
                  <a:ea typeface="微软雅黑 Light" panose="020B0502040204020203" charset="-122"/>
                </a:endParaRPr>
              </a:p>
            </p:txBody>
          </p:sp>
        </p:grpSp>
        <p:sp>
          <p:nvSpPr>
            <p:cNvPr id="26" name="Title" descr="fa7d1a9c-cc20-4b43-bb1d-1a097fe3cd39"/>
            <p:cNvSpPr txBox="1"/>
            <p:nvPr/>
          </p:nvSpPr>
          <p:spPr>
            <a:xfrm>
              <a:off x="767412" y="4064005"/>
              <a:ext cx="3591056" cy="2000646"/>
            </a:xfrm>
            <a:prstGeom prst="rect">
              <a:avLst/>
            </a:prstGeom>
            <a:noFill/>
          </p:spPr>
          <p:txBody>
            <a:bodyPr vert="horz" wrap="square" rtlCol="0" anchor="ctr" anchorCtr="1">
              <a:norm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F2F2F"/>
                  </a:solidFill>
                  <a:ea typeface="微软雅黑 Light" panose="020B0502040204020203" charset="-122"/>
                </a:rPr>
                <a:t>系统分层架构</a:t>
              </a:r>
              <a:endParaRPr lang="en-US" altLang="zh-CN" sz="2400" b="1" dirty="0">
                <a:solidFill>
                  <a:srgbClr val="2F2F2F"/>
                </a:solidFill>
                <a:ea typeface="微软雅黑 Light" panose="020B0502040204020203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778c7bb-eabc-4f66-998c-b557cbfa2e8c.source.3.zh-Hans.pptx" descr="287183d6-6fa4-45cb-90de-38f5c1dbac90"/>
          <p:cNvGrpSpPr/>
          <p:nvPr/>
        </p:nvGrpSpPr>
        <p:grpSpPr>
          <a:xfrm>
            <a:off x="241300" y="990147"/>
            <a:ext cx="8661400" cy="2902299"/>
            <a:chOff x="673099" y="1384299"/>
            <a:chExt cx="10845801" cy="4089750"/>
          </a:xfrm>
        </p:grpSpPr>
        <p:cxnSp>
          <p:nvCxnSpPr>
            <p:cNvPr id="3" name="íśḷíḋe" descr="552f500e-df8f-4d56-a872-fe4b5258fb7a"/>
            <p:cNvCxnSpPr/>
            <p:nvPr/>
          </p:nvCxnSpPr>
          <p:spPr>
            <a:xfrm>
              <a:off x="673100" y="2088842"/>
              <a:ext cx="10845800" cy="0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 descr="0fbeccb6-3689-494c-b213-bfd477a025c7"/>
            <p:cNvGrpSpPr/>
            <p:nvPr/>
          </p:nvGrpSpPr>
          <p:grpSpPr>
            <a:xfrm>
              <a:off x="673101" y="3098800"/>
              <a:ext cx="3492500" cy="2375249"/>
              <a:chOff x="673101" y="3429000"/>
              <a:chExt cx="3492500" cy="2375249"/>
            </a:xfrm>
          </p:grpSpPr>
          <p:sp>
            <p:nvSpPr>
              <p:cNvPr id="14" name="Icon1" descr="2320eaf5-0c28-43c1-9011-58440da23c80" title="DnHH3qdgWa"/>
              <p:cNvSpPr/>
              <p:nvPr/>
            </p:nvSpPr>
            <p:spPr bwMode="auto">
              <a:xfrm>
                <a:off x="2231107" y="5213406"/>
                <a:ext cx="376246" cy="590843"/>
              </a:xfrm>
              <a:custGeom>
                <a:avLst/>
                <a:gdLst>
                  <a:gd name="connsiteX0" fmla="*/ 107157 w 214313"/>
                  <a:gd name="connsiteY0" fmla="*/ 288925 h 336550"/>
                  <a:gd name="connsiteX1" fmla="*/ 92075 w 214313"/>
                  <a:gd name="connsiteY1" fmla="*/ 303213 h 336550"/>
                  <a:gd name="connsiteX2" fmla="*/ 107157 w 214313"/>
                  <a:gd name="connsiteY2" fmla="*/ 317501 h 336550"/>
                  <a:gd name="connsiteX3" fmla="*/ 122239 w 214313"/>
                  <a:gd name="connsiteY3" fmla="*/ 303213 h 336550"/>
                  <a:gd name="connsiteX4" fmla="*/ 107157 w 214313"/>
                  <a:gd name="connsiteY4" fmla="*/ 288925 h 336550"/>
                  <a:gd name="connsiteX5" fmla="*/ 30187 w 214313"/>
                  <a:gd name="connsiteY5" fmla="*/ 41275 h 336550"/>
                  <a:gd name="connsiteX6" fmla="*/ 22225 w 214313"/>
                  <a:gd name="connsiteY6" fmla="*/ 50461 h 336550"/>
                  <a:gd name="connsiteX7" fmla="*/ 22225 w 214313"/>
                  <a:gd name="connsiteY7" fmla="*/ 259103 h 336550"/>
                  <a:gd name="connsiteX8" fmla="*/ 30187 w 214313"/>
                  <a:gd name="connsiteY8" fmla="*/ 268288 h 336550"/>
                  <a:gd name="connsiteX9" fmla="*/ 184126 w 214313"/>
                  <a:gd name="connsiteY9" fmla="*/ 268288 h 336550"/>
                  <a:gd name="connsiteX10" fmla="*/ 192088 w 214313"/>
                  <a:gd name="connsiteY10" fmla="*/ 259103 h 336550"/>
                  <a:gd name="connsiteX11" fmla="*/ 192088 w 214313"/>
                  <a:gd name="connsiteY11" fmla="*/ 50461 h 336550"/>
                  <a:gd name="connsiteX12" fmla="*/ 184126 w 214313"/>
                  <a:gd name="connsiteY12" fmla="*/ 41275 h 336550"/>
                  <a:gd name="connsiteX13" fmla="*/ 30187 w 214313"/>
                  <a:gd name="connsiteY13" fmla="*/ 41275 h 336550"/>
                  <a:gd name="connsiteX14" fmla="*/ 92812 w 214313"/>
                  <a:gd name="connsiteY14" fmla="*/ 15875 h 336550"/>
                  <a:gd name="connsiteX15" fmla="*/ 88900 w 214313"/>
                  <a:gd name="connsiteY15" fmla="*/ 21318 h 336550"/>
                  <a:gd name="connsiteX16" fmla="*/ 92812 w 214313"/>
                  <a:gd name="connsiteY16" fmla="*/ 25400 h 336550"/>
                  <a:gd name="connsiteX17" fmla="*/ 121501 w 214313"/>
                  <a:gd name="connsiteY17" fmla="*/ 25400 h 336550"/>
                  <a:gd name="connsiteX18" fmla="*/ 125413 w 214313"/>
                  <a:gd name="connsiteY18" fmla="*/ 21318 h 336550"/>
                  <a:gd name="connsiteX19" fmla="*/ 121501 w 214313"/>
                  <a:gd name="connsiteY19" fmla="*/ 15875 h 336550"/>
                  <a:gd name="connsiteX20" fmla="*/ 92812 w 214313"/>
                  <a:gd name="connsiteY20" fmla="*/ 15875 h 336550"/>
                  <a:gd name="connsiteX21" fmla="*/ 48948 w 214313"/>
                  <a:gd name="connsiteY21" fmla="*/ 0 h 336550"/>
                  <a:gd name="connsiteX22" fmla="*/ 165365 w 214313"/>
                  <a:gd name="connsiteY22" fmla="*/ 0 h 336550"/>
                  <a:gd name="connsiteX23" fmla="*/ 214313 w 214313"/>
                  <a:gd name="connsiteY23" fmla="*/ 48642 h 336550"/>
                  <a:gd name="connsiteX24" fmla="*/ 214313 w 214313"/>
                  <a:gd name="connsiteY24" fmla="*/ 287908 h 336550"/>
                  <a:gd name="connsiteX25" fmla="*/ 165365 w 214313"/>
                  <a:gd name="connsiteY25" fmla="*/ 336550 h 336550"/>
                  <a:gd name="connsiteX26" fmla="*/ 48948 w 214313"/>
                  <a:gd name="connsiteY26" fmla="*/ 336550 h 336550"/>
                  <a:gd name="connsiteX27" fmla="*/ 0 w 214313"/>
                  <a:gd name="connsiteY27" fmla="*/ 287908 h 336550"/>
                  <a:gd name="connsiteX28" fmla="*/ 0 w 214313"/>
                  <a:gd name="connsiteY28" fmla="*/ 48642 h 336550"/>
                  <a:gd name="connsiteX29" fmla="*/ 48948 w 214313"/>
                  <a:gd name="connsiteY29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14313" h="336550">
                    <a:moveTo>
                      <a:pt x="107157" y="288925"/>
                    </a:moveTo>
                    <a:cubicBezTo>
                      <a:pt x="98827" y="288925"/>
                      <a:pt x="92075" y="295322"/>
                      <a:pt x="92075" y="303213"/>
                    </a:cubicBezTo>
                    <a:cubicBezTo>
                      <a:pt x="92075" y="311104"/>
                      <a:pt x="98827" y="317501"/>
                      <a:pt x="107157" y="317501"/>
                    </a:cubicBezTo>
                    <a:cubicBezTo>
                      <a:pt x="115487" y="317501"/>
                      <a:pt x="122239" y="311104"/>
                      <a:pt x="122239" y="303213"/>
                    </a:cubicBezTo>
                    <a:cubicBezTo>
                      <a:pt x="122239" y="295322"/>
                      <a:pt x="115487" y="288925"/>
                      <a:pt x="107157" y="288925"/>
                    </a:cubicBezTo>
                    <a:close/>
                    <a:moveTo>
                      <a:pt x="30187" y="41275"/>
                    </a:moveTo>
                    <a:cubicBezTo>
                      <a:pt x="26206" y="41275"/>
                      <a:pt x="22225" y="45212"/>
                      <a:pt x="22225" y="50461"/>
                    </a:cubicBezTo>
                    <a:cubicBezTo>
                      <a:pt x="22225" y="50461"/>
                      <a:pt x="22225" y="50461"/>
                      <a:pt x="22225" y="259103"/>
                    </a:cubicBezTo>
                    <a:cubicBezTo>
                      <a:pt x="22225" y="264352"/>
                      <a:pt x="26206" y="268288"/>
                      <a:pt x="30187" y="268288"/>
                    </a:cubicBezTo>
                    <a:cubicBezTo>
                      <a:pt x="30187" y="268288"/>
                      <a:pt x="30187" y="268288"/>
                      <a:pt x="184126" y="268288"/>
                    </a:cubicBezTo>
                    <a:cubicBezTo>
                      <a:pt x="188107" y="268288"/>
                      <a:pt x="192088" y="264352"/>
                      <a:pt x="192088" y="259103"/>
                    </a:cubicBezTo>
                    <a:lnTo>
                      <a:pt x="192088" y="50461"/>
                    </a:lnTo>
                    <a:cubicBezTo>
                      <a:pt x="192088" y="45212"/>
                      <a:pt x="188107" y="41275"/>
                      <a:pt x="184126" y="41275"/>
                    </a:cubicBezTo>
                    <a:cubicBezTo>
                      <a:pt x="184126" y="41275"/>
                      <a:pt x="184126" y="41275"/>
                      <a:pt x="30187" y="41275"/>
                    </a:cubicBezTo>
                    <a:close/>
                    <a:moveTo>
                      <a:pt x="92812" y="15875"/>
                    </a:moveTo>
                    <a:cubicBezTo>
                      <a:pt x="90204" y="15875"/>
                      <a:pt x="88900" y="18596"/>
                      <a:pt x="88900" y="21318"/>
                    </a:cubicBezTo>
                    <a:cubicBezTo>
                      <a:pt x="88900" y="24039"/>
                      <a:pt x="90204" y="25400"/>
                      <a:pt x="92812" y="25400"/>
                    </a:cubicBezTo>
                    <a:cubicBezTo>
                      <a:pt x="92812" y="25400"/>
                      <a:pt x="92812" y="25400"/>
                      <a:pt x="121501" y="25400"/>
                    </a:cubicBezTo>
                    <a:cubicBezTo>
                      <a:pt x="124109" y="25400"/>
                      <a:pt x="125413" y="24039"/>
                      <a:pt x="125413" y="21318"/>
                    </a:cubicBezTo>
                    <a:cubicBezTo>
                      <a:pt x="125413" y="18596"/>
                      <a:pt x="124109" y="15875"/>
                      <a:pt x="121501" y="15875"/>
                    </a:cubicBezTo>
                    <a:cubicBezTo>
                      <a:pt x="121501" y="15875"/>
                      <a:pt x="121501" y="15875"/>
                      <a:pt x="92812" y="15875"/>
                    </a:cubicBezTo>
                    <a:close/>
                    <a:moveTo>
                      <a:pt x="48948" y="0"/>
                    </a:moveTo>
                    <a:cubicBezTo>
                      <a:pt x="48948" y="0"/>
                      <a:pt x="48948" y="0"/>
                      <a:pt x="165365" y="0"/>
                    </a:cubicBezTo>
                    <a:cubicBezTo>
                      <a:pt x="193146" y="0"/>
                      <a:pt x="214313" y="22349"/>
                      <a:pt x="214313" y="48642"/>
                    </a:cubicBezTo>
                    <a:cubicBezTo>
                      <a:pt x="214313" y="48642"/>
                      <a:pt x="214313" y="48642"/>
                      <a:pt x="214313" y="287908"/>
                    </a:cubicBezTo>
                    <a:cubicBezTo>
                      <a:pt x="214313" y="314201"/>
                      <a:pt x="193146" y="336550"/>
                      <a:pt x="165365" y="336550"/>
                    </a:cubicBezTo>
                    <a:cubicBezTo>
                      <a:pt x="165365" y="336550"/>
                      <a:pt x="165365" y="336550"/>
                      <a:pt x="48948" y="336550"/>
                    </a:cubicBezTo>
                    <a:cubicBezTo>
                      <a:pt x="21167" y="336550"/>
                      <a:pt x="0" y="314201"/>
                      <a:pt x="0" y="287908"/>
                    </a:cubicBezTo>
                    <a:cubicBezTo>
                      <a:pt x="0" y="287908"/>
                      <a:pt x="0" y="287908"/>
                      <a:pt x="0" y="48642"/>
                    </a:cubicBezTo>
                    <a:cubicBezTo>
                      <a:pt x="0" y="22349"/>
                      <a:pt x="21167" y="0"/>
                      <a:pt x="489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  <p:sp>
            <p:nvSpPr>
              <p:cNvPr id="15" name="Text1" descr="adf2614c-6d83-4104-9ffb-08ccbee641db"/>
              <p:cNvSpPr/>
              <p:nvPr/>
            </p:nvSpPr>
            <p:spPr>
              <a:xfrm>
                <a:off x="673101" y="3776182"/>
                <a:ext cx="3492500" cy="1340157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t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 dirty="0" err="1">
                    <a:solidFill>
                      <a:srgbClr val="2F2F2F"/>
                    </a:solidFill>
                    <a:ea typeface="黑体" panose="02010609060101010101" charset="-122"/>
                  </a:rPr>
                  <a:t>后端开发采用C</a:t>
                </a:r>
                <a:r>
                  <a:rPr lang="en-US" sz="1200" b="0" i="0" u="none" dirty="0">
                    <a:solidFill>
                      <a:srgbClr val="2F2F2F"/>
                    </a:solidFill>
                    <a:ea typeface="黑体" panose="02010609060101010101" charset="-122"/>
                  </a:rPr>
                  <a:t>++17进行高性能系统级编程，使用httplib作为Web框架，利用nlohmann/</a:t>
                </a:r>
                <a:r>
                  <a:rPr lang="en-US" sz="1200" b="0" i="0" u="none" dirty="0" err="1">
                    <a:solidFill>
                      <a:srgbClr val="2F2F2F"/>
                    </a:solidFill>
                    <a:ea typeface="黑体" panose="02010609060101010101" charset="-122"/>
                  </a:rPr>
                  <a:t>json库处理数据格式，调用Windows</a:t>
                </a:r>
                <a:r>
                  <a:rPr lang="en-US" sz="1200" b="0" i="0" u="none" dirty="0">
                    <a:solidFill>
                      <a:srgbClr val="2F2F2F"/>
                    </a:solidFill>
                    <a:ea typeface="黑体" panose="02010609060101010101" charset="-122"/>
                  </a:rPr>
                  <a:t> PDH、WMI、ToolHelp32等系统API。</a:t>
                </a:r>
                <a:endParaRPr lang="en-US" sz="1200" b="0" i="0" u="none" dirty="0">
                  <a:solidFill>
                    <a:srgbClr val="2F2F2F"/>
                  </a:solidFill>
                  <a:ea typeface="黑体" panose="02010609060101010101" charset="-122"/>
                </a:endParaRPr>
              </a:p>
            </p:txBody>
          </p:sp>
          <p:sp>
            <p:nvSpPr>
              <p:cNvPr id="16" name="Bullet1" descr="1caa270c-8a44-46f6-8441-2a8b5a2d2b44"/>
              <p:cNvSpPr/>
              <p:nvPr/>
            </p:nvSpPr>
            <p:spPr>
              <a:xfrm>
                <a:off x="673101" y="3429000"/>
                <a:ext cx="3492500" cy="347183"/>
              </a:xfrm>
              <a:prstGeom prst="rect">
                <a:avLst/>
              </a:prstGeom>
            </p:spPr>
            <p:txBody>
              <a:bodyPr wrap="square" lIns="91440" tIns="45720" rIns="91440" bIns="45720" anchor="b" anchorCtr="1">
                <a:normAutofit fontScale="62500" lnSpcReduction="20000"/>
              </a:bodyPr>
              <a:lstStyle/>
              <a:p>
                <a:pPr algn="ctr"/>
                <a:r>
                  <a:rPr lang="en-US" sz="1800" b="1" i="0" u="none">
                    <a:solidFill>
                      <a:srgbClr val="2F2F2F"/>
                    </a:solidFill>
                    <a:ea typeface="微软雅黑 Light" panose="020B0502040204020203" charset="-122"/>
                  </a:rPr>
                  <a:t>后端开发</a:t>
                </a:r>
                <a:endParaRPr lang="en-US" sz="1800" b="1" i="0" u="none">
                  <a:solidFill>
                    <a:srgbClr val="2F2F2F"/>
                  </a:solidFill>
                  <a:ea typeface="微软雅黑 Light" panose="020B0502040204020203" charset="-122"/>
                </a:endParaRPr>
              </a:p>
            </p:txBody>
          </p:sp>
        </p:grpSp>
        <p:grpSp>
          <p:nvGrpSpPr>
            <p:cNvPr id="5" name="组合 4" descr="cbe33915-04f1-4f02-a3e1-831181f88fbc"/>
            <p:cNvGrpSpPr/>
            <p:nvPr/>
          </p:nvGrpSpPr>
          <p:grpSpPr>
            <a:xfrm>
              <a:off x="4400431" y="3098800"/>
              <a:ext cx="3492500" cy="2375249"/>
              <a:chOff x="4400431" y="3429000"/>
              <a:chExt cx="3492500" cy="2375249"/>
            </a:xfrm>
          </p:grpSpPr>
          <p:sp>
            <p:nvSpPr>
              <p:cNvPr id="11" name="Text2" descr="0c9efa45-f98c-48fd-ba7d-d4954f036da2"/>
              <p:cNvSpPr/>
              <p:nvPr/>
            </p:nvSpPr>
            <p:spPr>
              <a:xfrm>
                <a:off x="4400431" y="3776182"/>
                <a:ext cx="3492500" cy="1340157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>
                    <a:solidFill>
                      <a:srgbClr val="2F2F2F"/>
                    </a:solidFill>
                    <a:ea typeface="黑体" panose="02010609060101010101" charset="-122"/>
                  </a:rPr>
                  <a:t>前端展示以HTML5 + CSS + JavaScript为基础技术，使用ECharts / Chart.js作为图表库，采用响应式布局。</a:t>
                </a:r>
                <a:endParaRPr lang="en-US" sz="1200" b="0" i="0" u="none">
                  <a:solidFill>
                    <a:srgbClr val="2F2F2F"/>
                  </a:solidFill>
                  <a:ea typeface="黑体" panose="02010609060101010101" charset="-122"/>
                </a:endParaRPr>
              </a:p>
            </p:txBody>
          </p:sp>
          <p:sp>
            <p:nvSpPr>
              <p:cNvPr id="12" name="Bullet2" descr="692834ba-ed83-4714-84f8-d384c90060d9"/>
              <p:cNvSpPr/>
              <p:nvPr/>
            </p:nvSpPr>
            <p:spPr>
              <a:xfrm>
                <a:off x="4400431" y="3429000"/>
                <a:ext cx="3492500" cy="347183"/>
              </a:xfrm>
              <a:prstGeom prst="rect">
                <a:avLst/>
              </a:prstGeom>
            </p:spPr>
            <p:txBody>
              <a:bodyPr wrap="square" lIns="91440" tIns="45720" rIns="91440" bIns="45720" anchor="b" anchorCtr="1">
                <a:normAutofit fontScale="62500" lnSpcReduction="20000"/>
              </a:bodyPr>
              <a:lstStyle/>
              <a:p>
                <a:pPr algn="ctr"/>
                <a:r>
                  <a:rPr lang="en-US" sz="1800" b="1" i="0" u="none">
                    <a:solidFill>
                      <a:srgbClr val="2F2F2F"/>
                    </a:solidFill>
                    <a:ea typeface="微软雅黑 Light" panose="020B0502040204020203" charset="-122"/>
                  </a:rPr>
                  <a:t>前端展示</a:t>
                </a:r>
                <a:endParaRPr lang="en-US" sz="1800" b="1" i="0" u="none">
                  <a:solidFill>
                    <a:srgbClr val="2F2F2F"/>
                  </a:solidFill>
                  <a:ea typeface="微软雅黑 Light" panose="020B0502040204020203" charset="-122"/>
                </a:endParaRPr>
              </a:p>
            </p:txBody>
          </p:sp>
          <p:sp>
            <p:nvSpPr>
              <p:cNvPr id="13" name="Icon2" descr="2798d79f-1757-4234-894b-910fce59393c" title="DnHH3qdgWa"/>
              <p:cNvSpPr/>
              <p:nvPr/>
            </p:nvSpPr>
            <p:spPr bwMode="auto">
              <a:xfrm>
                <a:off x="5958677" y="5213406"/>
                <a:ext cx="376246" cy="590843"/>
              </a:xfrm>
              <a:custGeom>
                <a:avLst/>
                <a:gdLst>
                  <a:gd name="connsiteX0" fmla="*/ 107157 w 214313"/>
                  <a:gd name="connsiteY0" fmla="*/ 288925 h 336550"/>
                  <a:gd name="connsiteX1" fmla="*/ 92075 w 214313"/>
                  <a:gd name="connsiteY1" fmla="*/ 303213 h 336550"/>
                  <a:gd name="connsiteX2" fmla="*/ 107157 w 214313"/>
                  <a:gd name="connsiteY2" fmla="*/ 317501 h 336550"/>
                  <a:gd name="connsiteX3" fmla="*/ 122239 w 214313"/>
                  <a:gd name="connsiteY3" fmla="*/ 303213 h 336550"/>
                  <a:gd name="connsiteX4" fmla="*/ 107157 w 214313"/>
                  <a:gd name="connsiteY4" fmla="*/ 288925 h 336550"/>
                  <a:gd name="connsiteX5" fmla="*/ 30187 w 214313"/>
                  <a:gd name="connsiteY5" fmla="*/ 41275 h 336550"/>
                  <a:gd name="connsiteX6" fmla="*/ 22225 w 214313"/>
                  <a:gd name="connsiteY6" fmla="*/ 50461 h 336550"/>
                  <a:gd name="connsiteX7" fmla="*/ 22225 w 214313"/>
                  <a:gd name="connsiteY7" fmla="*/ 259103 h 336550"/>
                  <a:gd name="connsiteX8" fmla="*/ 30187 w 214313"/>
                  <a:gd name="connsiteY8" fmla="*/ 268288 h 336550"/>
                  <a:gd name="connsiteX9" fmla="*/ 184126 w 214313"/>
                  <a:gd name="connsiteY9" fmla="*/ 268288 h 336550"/>
                  <a:gd name="connsiteX10" fmla="*/ 192088 w 214313"/>
                  <a:gd name="connsiteY10" fmla="*/ 259103 h 336550"/>
                  <a:gd name="connsiteX11" fmla="*/ 192088 w 214313"/>
                  <a:gd name="connsiteY11" fmla="*/ 50461 h 336550"/>
                  <a:gd name="connsiteX12" fmla="*/ 184126 w 214313"/>
                  <a:gd name="connsiteY12" fmla="*/ 41275 h 336550"/>
                  <a:gd name="connsiteX13" fmla="*/ 30187 w 214313"/>
                  <a:gd name="connsiteY13" fmla="*/ 41275 h 336550"/>
                  <a:gd name="connsiteX14" fmla="*/ 92812 w 214313"/>
                  <a:gd name="connsiteY14" fmla="*/ 15875 h 336550"/>
                  <a:gd name="connsiteX15" fmla="*/ 88900 w 214313"/>
                  <a:gd name="connsiteY15" fmla="*/ 21318 h 336550"/>
                  <a:gd name="connsiteX16" fmla="*/ 92812 w 214313"/>
                  <a:gd name="connsiteY16" fmla="*/ 25400 h 336550"/>
                  <a:gd name="connsiteX17" fmla="*/ 121501 w 214313"/>
                  <a:gd name="connsiteY17" fmla="*/ 25400 h 336550"/>
                  <a:gd name="connsiteX18" fmla="*/ 125413 w 214313"/>
                  <a:gd name="connsiteY18" fmla="*/ 21318 h 336550"/>
                  <a:gd name="connsiteX19" fmla="*/ 121501 w 214313"/>
                  <a:gd name="connsiteY19" fmla="*/ 15875 h 336550"/>
                  <a:gd name="connsiteX20" fmla="*/ 92812 w 214313"/>
                  <a:gd name="connsiteY20" fmla="*/ 15875 h 336550"/>
                  <a:gd name="connsiteX21" fmla="*/ 48948 w 214313"/>
                  <a:gd name="connsiteY21" fmla="*/ 0 h 336550"/>
                  <a:gd name="connsiteX22" fmla="*/ 165365 w 214313"/>
                  <a:gd name="connsiteY22" fmla="*/ 0 h 336550"/>
                  <a:gd name="connsiteX23" fmla="*/ 214313 w 214313"/>
                  <a:gd name="connsiteY23" fmla="*/ 48642 h 336550"/>
                  <a:gd name="connsiteX24" fmla="*/ 214313 w 214313"/>
                  <a:gd name="connsiteY24" fmla="*/ 287908 h 336550"/>
                  <a:gd name="connsiteX25" fmla="*/ 165365 w 214313"/>
                  <a:gd name="connsiteY25" fmla="*/ 336550 h 336550"/>
                  <a:gd name="connsiteX26" fmla="*/ 48948 w 214313"/>
                  <a:gd name="connsiteY26" fmla="*/ 336550 h 336550"/>
                  <a:gd name="connsiteX27" fmla="*/ 0 w 214313"/>
                  <a:gd name="connsiteY27" fmla="*/ 287908 h 336550"/>
                  <a:gd name="connsiteX28" fmla="*/ 0 w 214313"/>
                  <a:gd name="connsiteY28" fmla="*/ 48642 h 336550"/>
                  <a:gd name="connsiteX29" fmla="*/ 48948 w 214313"/>
                  <a:gd name="connsiteY29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14313" h="336550">
                    <a:moveTo>
                      <a:pt x="107157" y="288925"/>
                    </a:moveTo>
                    <a:cubicBezTo>
                      <a:pt x="98827" y="288925"/>
                      <a:pt x="92075" y="295322"/>
                      <a:pt x="92075" y="303213"/>
                    </a:cubicBezTo>
                    <a:cubicBezTo>
                      <a:pt x="92075" y="311104"/>
                      <a:pt x="98827" y="317501"/>
                      <a:pt x="107157" y="317501"/>
                    </a:cubicBezTo>
                    <a:cubicBezTo>
                      <a:pt x="115487" y="317501"/>
                      <a:pt x="122239" y="311104"/>
                      <a:pt x="122239" y="303213"/>
                    </a:cubicBezTo>
                    <a:cubicBezTo>
                      <a:pt x="122239" y="295322"/>
                      <a:pt x="115487" y="288925"/>
                      <a:pt x="107157" y="288925"/>
                    </a:cubicBezTo>
                    <a:close/>
                    <a:moveTo>
                      <a:pt x="30187" y="41275"/>
                    </a:moveTo>
                    <a:cubicBezTo>
                      <a:pt x="26206" y="41275"/>
                      <a:pt x="22225" y="45212"/>
                      <a:pt x="22225" y="50461"/>
                    </a:cubicBezTo>
                    <a:cubicBezTo>
                      <a:pt x="22225" y="50461"/>
                      <a:pt x="22225" y="50461"/>
                      <a:pt x="22225" y="259103"/>
                    </a:cubicBezTo>
                    <a:cubicBezTo>
                      <a:pt x="22225" y="264352"/>
                      <a:pt x="26206" y="268288"/>
                      <a:pt x="30187" y="268288"/>
                    </a:cubicBezTo>
                    <a:cubicBezTo>
                      <a:pt x="30187" y="268288"/>
                      <a:pt x="30187" y="268288"/>
                      <a:pt x="184126" y="268288"/>
                    </a:cubicBezTo>
                    <a:cubicBezTo>
                      <a:pt x="188107" y="268288"/>
                      <a:pt x="192088" y="264352"/>
                      <a:pt x="192088" y="259103"/>
                    </a:cubicBezTo>
                    <a:lnTo>
                      <a:pt x="192088" y="50461"/>
                    </a:lnTo>
                    <a:cubicBezTo>
                      <a:pt x="192088" y="45212"/>
                      <a:pt x="188107" y="41275"/>
                      <a:pt x="184126" y="41275"/>
                    </a:cubicBezTo>
                    <a:cubicBezTo>
                      <a:pt x="184126" y="41275"/>
                      <a:pt x="184126" y="41275"/>
                      <a:pt x="30187" y="41275"/>
                    </a:cubicBezTo>
                    <a:close/>
                    <a:moveTo>
                      <a:pt x="92812" y="15875"/>
                    </a:moveTo>
                    <a:cubicBezTo>
                      <a:pt x="90204" y="15875"/>
                      <a:pt x="88900" y="18596"/>
                      <a:pt x="88900" y="21318"/>
                    </a:cubicBezTo>
                    <a:cubicBezTo>
                      <a:pt x="88900" y="24039"/>
                      <a:pt x="90204" y="25400"/>
                      <a:pt x="92812" y="25400"/>
                    </a:cubicBezTo>
                    <a:cubicBezTo>
                      <a:pt x="92812" y="25400"/>
                      <a:pt x="92812" y="25400"/>
                      <a:pt x="121501" y="25400"/>
                    </a:cubicBezTo>
                    <a:cubicBezTo>
                      <a:pt x="124109" y="25400"/>
                      <a:pt x="125413" y="24039"/>
                      <a:pt x="125413" y="21318"/>
                    </a:cubicBezTo>
                    <a:cubicBezTo>
                      <a:pt x="125413" y="18596"/>
                      <a:pt x="124109" y="15875"/>
                      <a:pt x="121501" y="15875"/>
                    </a:cubicBezTo>
                    <a:cubicBezTo>
                      <a:pt x="121501" y="15875"/>
                      <a:pt x="121501" y="15875"/>
                      <a:pt x="92812" y="15875"/>
                    </a:cubicBezTo>
                    <a:close/>
                    <a:moveTo>
                      <a:pt x="48948" y="0"/>
                    </a:moveTo>
                    <a:cubicBezTo>
                      <a:pt x="48948" y="0"/>
                      <a:pt x="48948" y="0"/>
                      <a:pt x="165365" y="0"/>
                    </a:cubicBezTo>
                    <a:cubicBezTo>
                      <a:pt x="193146" y="0"/>
                      <a:pt x="214313" y="22349"/>
                      <a:pt x="214313" y="48642"/>
                    </a:cubicBezTo>
                    <a:cubicBezTo>
                      <a:pt x="214313" y="48642"/>
                      <a:pt x="214313" y="48642"/>
                      <a:pt x="214313" y="287908"/>
                    </a:cubicBezTo>
                    <a:cubicBezTo>
                      <a:pt x="214313" y="314201"/>
                      <a:pt x="193146" y="336550"/>
                      <a:pt x="165365" y="336550"/>
                    </a:cubicBezTo>
                    <a:cubicBezTo>
                      <a:pt x="165365" y="336550"/>
                      <a:pt x="165365" y="336550"/>
                      <a:pt x="48948" y="336550"/>
                    </a:cubicBezTo>
                    <a:cubicBezTo>
                      <a:pt x="21167" y="336550"/>
                      <a:pt x="0" y="314201"/>
                      <a:pt x="0" y="287908"/>
                    </a:cubicBezTo>
                    <a:cubicBezTo>
                      <a:pt x="0" y="287908"/>
                      <a:pt x="0" y="287908"/>
                      <a:pt x="0" y="48642"/>
                    </a:cubicBezTo>
                    <a:cubicBezTo>
                      <a:pt x="0" y="22349"/>
                      <a:pt x="21167" y="0"/>
                      <a:pt x="48948" y="0"/>
                    </a:cubicBezTo>
                    <a:close/>
                  </a:path>
                </a:pathLst>
              </a:cu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</p:grpSp>
        <p:grpSp>
          <p:nvGrpSpPr>
            <p:cNvPr id="6" name="组合 5" descr="46339ef7-94e5-4818-877f-22a901526106"/>
            <p:cNvGrpSpPr/>
            <p:nvPr/>
          </p:nvGrpSpPr>
          <p:grpSpPr>
            <a:xfrm>
              <a:off x="8026400" y="3098800"/>
              <a:ext cx="3492500" cy="2375249"/>
              <a:chOff x="8026400" y="3429000"/>
              <a:chExt cx="3492500" cy="2375249"/>
            </a:xfrm>
          </p:grpSpPr>
          <p:sp>
            <p:nvSpPr>
              <p:cNvPr id="8" name="Text3" descr="2acdeca1-7166-4c3e-93fa-e36e66ca4615"/>
              <p:cNvSpPr/>
              <p:nvPr/>
            </p:nvSpPr>
            <p:spPr>
              <a:xfrm>
                <a:off x="8026400" y="3776182"/>
                <a:ext cx="3492500" cy="1340157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>
                    <a:solidFill>
                      <a:srgbClr val="2F2F2F"/>
                    </a:solidFill>
                    <a:ea typeface="黑体" panose="02010609060101010101" charset="-122"/>
                  </a:rPr>
                  <a:t>数据管理方面，实时数据采用内存缓存，持久化使用文件系统存储，快照管理以JSON格式序列化。</a:t>
                </a:r>
                <a:endParaRPr lang="en-US" sz="1200" b="0" i="0" u="none">
                  <a:solidFill>
                    <a:srgbClr val="2F2F2F"/>
                  </a:solidFill>
                  <a:ea typeface="黑体" panose="02010609060101010101" charset="-122"/>
                </a:endParaRPr>
              </a:p>
            </p:txBody>
          </p:sp>
          <p:sp>
            <p:nvSpPr>
              <p:cNvPr id="9" name="Bullet3" descr="552c43a9-a209-4980-94ae-2a6d46a0733a"/>
              <p:cNvSpPr/>
              <p:nvPr/>
            </p:nvSpPr>
            <p:spPr>
              <a:xfrm>
                <a:off x="8026400" y="3429000"/>
                <a:ext cx="3492500" cy="347183"/>
              </a:xfrm>
              <a:prstGeom prst="rect">
                <a:avLst/>
              </a:prstGeom>
            </p:spPr>
            <p:txBody>
              <a:bodyPr wrap="square" lIns="91440" tIns="45720" rIns="91440" bIns="45720" anchor="b" anchorCtr="1">
                <a:normAutofit fontScale="62500" lnSpcReduction="20000"/>
              </a:bodyPr>
              <a:lstStyle/>
              <a:p>
                <a:pPr algn="ctr"/>
                <a:r>
                  <a:rPr lang="en-US" sz="1800" b="1" i="0" u="none">
                    <a:solidFill>
                      <a:srgbClr val="2F2F2F"/>
                    </a:solidFill>
                    <a:ea typeface="微软雅黑 Light" panose="020B0502040204020203" charset="-122"/>
                  </a:rPr>
                  <a:t>数据管理</a:t>
                </a:r>
                <a:endParaRPr lang="en-US" sz="1800" b="1" i="0" u="none">
                  <a:solidFill>
                    <a:srgbClr val="2F2F2F"/>
                  </a:solidFill>
                  <a:ea typeface="微软雅黑 Light" panose="020B0502040204020203" charset="-122"/>
                </a:endParaRPr>
              </a:p>
            </p:txBody>
          </p:sp>
          <p:sp>
            <p:nvSpPr>
              <p:cNvPr id="10" name="Icon3" descr="51c7de51-c66a-40cd-a0b7-b92c1b341826" title="DnHH3qdgWa"/>
              <p:cNvSpPr/>
              <p:nvPr/>
            </p:nvSpPr>
            <p:spPr bwMode="auto">
              <a:xfrm>
                <a:off x="9597346" y="5213406"/>
                <a:ext cx="376246" cy="590843"/>
              </a:xfrm>
              <a:custGeom>
                <a:avLst/>
                <a:gdLst>
                  <a:gd name="connsiteX0" fmla="*/ 107157 w 214313"/>
                  <a:gd name="connsiteY0" fmla="*/ 288925 h 336550"/>
                  <a:gd name="connsiteX1" fmla="*/ 92075 w 214313"/>
                  <a:gd name="connsiteY1" fmla="*/ 303213 h 336550"/>
                  <a:gd name="connsiteX2" fmla="*/ 107157 w 214313"/>
                  <a:gd name="connsiteY2" fmla="*/ 317501 h 336550"/>
                  <a:gd name="connsiteX3" fmla="*/ 122239 w 214313"/>
                  <a:gd name="connsiteY3" fmla="*/ 303213 h 336550"/>
                  <a:gd name="connsiteX4" fmla="*/ 107157 w 214313"/>
                  <a:gd name="connsiteY4" fmla="*/ 288925 h 336550"/>
                  <a:gd name="connsiteX5" fmla="*/ 30187 w 214313"/>
                  <a:gd name="connsiteY5" fmla="*/ 41275 h 336550"/>
                  <a:gd name="connsiteX6" fmla="*/ 22225 w 214313"/>
                  <a:gd name="connsiteY6" fmla="*/ 50461 h 336550"/>
                  <a:gd name="connsiteX7" fmla="*/ 22225 w 214313"/>
                  <a:gd name="connsiteY7" fmla="*/ 259103 h 336550"/>
                  <a:gd name="connsiteX8" fmla="*/ 30187 w 214313"/>
                  <a:gd name="connsiteY8" fmla="*/ 268288 h 336550"/>
                  <a:gd name="connsiteX9" fmla="*/ 184126 w 214313"/>
                  <a:gd name="connsiteY9" fmla="*/ 268288 h 336550"/>
                  <a:gd name="connsiteX10" fmla="*/ 192088 w 214313"/>
                  <a:gd name="connsiteY10" fmla="*/ 259103 h 336550"/>
                  <a:gd name="connsiteX11" fmla="*/ 192088 w 214313"/>
                  <a:gd name="connsiteY11" fmla="*/ 50461 h 336550"/>
                  <a:gd name="connsiteX12" fmla="*/ 184126 w 214313"/>
                  <a:gd name="connsiteY12" fmla="*/ 41275 h 336550"/>
                  <a:gd name="connsiteX13" fmla="*/ 30187 w 214313"/>
                  <a:gd name="connsiteY13" fmla="*/ 41275 h 336550"/>
                  <a:gd name="connsiteX14" fmla="*/ 92812 w 214313"/>
                  <a:gd name="connsiteY14" fmla="*/ 15875 h 336550"/>
                  <a:gd name="connsiteX15" fmla="*/ 88900 w 214313"/>
                  <a:gd name="connsiteY15" fmla="*/ 21318 h 336550"/>
                  <a:gd name="connsiteX16" fmla="*/ 92812 w 214313"/>
                  <a:gd name="connsiteY16" fmla="*/ 25400 h 336550"/>
                  <a:gd name="connsiteX17" fmla="*/ 121501 w 214313"/>
                  <a:gd name="connsiteY17" fmla="*/ 25400 h 336550"/>
                  <a:gd name="connsiteX18" fmla="*/ 125413 w 214313"/>
                  <a:gd name="connsiteY18" fmla="*/ 21318 h 336550"/>
                  <a:gd name="connsiteX19" fmla="*/ 121501 w 214313"/>
                  <a:gd name="connsiteY19" fmla="*/ 15875 h 336550"/>
                  <a:gd name="connsiteX20" fmla="*/ 92812 w 214313"/>
                  <a:gd name="connsiteY20" fmla="*/ 15875 h 336550"/>
                  <a:gd name="connsiteX21" fmla="*/ 48948 w 214313"/>
                  <a:gd name="connsiteY21" fmla="*/ 0 h 336550"/>
                  <a:gd name="connsiteX22" fmla="*/ 165365 w 214313"/>
                  <a:gd name="connsiteY22" fmla="*/ 0 h 336550"/>
                  <a:gd name="connsiteX23" fmla="*/ 214313 w 214313"/>
                  <a:gd name="connsiteY23" fmla="*/ 48642 h 336550"/>
                  <a:gd name="connsiteX24" fmla="*/ 214313 w 214313"/>
                  <a:gd name="connsiteY24" fmla="*/ 287908 h 336550"/>
                  <a:gd name="connsiteX25" fmla="*/ 165365 w 214313"/>
                  <a:gd name="connsiteY25" fmla="*/ 336550 h 336550"/>
                  <a:gd name="connsiteX26" fmla="*/ 48948 w 214313"/>
                  <a:gd name="connsiteY26" fmla="*/ 336550 h 336550"/>
                  <a:gd name="connsiteX27" fmla="*/ 0 w 214313"/>
                  <a:gd name="connsiteY27" fmla="*/ 287908 h 336550"/>
                  <a:gd name="connsiteX28" fmla="*/ 0 w 214313"/>
                  <a:gd name="connsiteY28" fmla="*/ 48642 h 336550"/>
                  <a:gd name="connsiteX29" fmla="*/ 48948 w 214313"/>
                  <a:gd name="connsiteY29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14313" h="336550">
                    <a:moveTo>
                      <a:pt x="107157" y="288925"/>
                    </a:moveTo>
                    <a:cubicBezTo>
                      <a:pt x="98827" y="288925"/>
                      <a:pt x="92075" y="295322"/>
                      <a:pt x="92075" y="303213"/>
                    </a:cubicBezTo>
                    <a:cubicBezTo>
                      <a:pt x="92075" y="311104"/>
                      <a:pt x="98827" y="317501"/>
                      <a:pt x="107157" y="317501"/>
                    </a:cubicBezTo>
                    <a:cubicBezTo>
                      <a:pt x="115487" y="317501"/>
                      <a:pt x="122239" y="311104"/>
                      <a:pt x="122239" y="303213"/>
                    </a:cubicBezTo>
                    <a:cubicBezTo>
                      <a:pt x="122239" y="295322"/>
                      <a:pt x="115487" y="288925"/>
                      <a:pt x="107157" y="288925"/>
                    </a:cubicBezTo>
                    <a:close/>
                    <a:moveTo>
                      <a:pt x="30187" y="41275"/>
                    </a:moveTo>
                    <a:cubicBezTo>
                      <a:pt x="26206" y="41275"/>
                      <a:pt x="22225" y="45212"/>
                      <a:pt x="22225" y="50461"/>
                    </a:cubicBezTo>
                    <a:cubicBezTo>
                      <a:pt x="22225" y="50461"/>
                      <a:pt x="22225" y="50461"/>
                      <a:pt x="22225" y="259103"/>
                    </a:cubicBezTo>
                    <a:cubicBezTo>
                      <a:pt x="22225" y="264352"/>
                      <a:pt x="26206" y="268288"/>
                      <a:pt x="30187" y="268288"/>
                    </a:cubicBezTo>
                    <a:cubicBezTo>
                      <a:pt x="30187" y="268288"/>
                      <a:pt x="30187" y="268288"/>
                      <a:pt x="184126" y="268288"/>
                    </a:cubicBezTo>
                    <a:cubicBezTo>
                      <a:pt x="188107" y="268288"/>
                      <a:pt x="192088" y="264352"/>
                      <a:pt x="192088" y="259103"/>
                    </a:cubicBezTo>
                    <a:lnTo>
                      <a:pt x="192088" y="50461"/>
                    </a:lnTo>
                    <a:cubicBezTo>
                      <a:pt x="192088" y="45212"/>
                      <a:pt x="188107" y="41275"/>
                      <a:pt x="184126" y="41275"/>
                    </a:cubicBezTo>
                    <a:cubicBezTo>
                      <a:pt x="184126" y="41275"/>
                      <a:pt x="184126" y="41275"/>
                      <a:pt x="30187" y="41275"/>
                    </a:cubicBezTo>
                    <a:close/>
                    <a:moveTo>
                      <a:pt x="92812" y="15875"/>
                    </a:moveTo>
                    <a:cubicBezTo>
                      <a:pt x="90204" y="15875"/>
                      <a:pt x="88900" y="18596"/>
                      <a:pt x="88900" y="21318"/>
                    </a:cubicBezTo>
                    <a:cubicBezTo>
                      <a:pt x="88900" y="24039"/>
                      <a:pt x="90204" y="25400"/>
                      <a:pt x="92812" y="25400"/>
                    </a:cubicBezTo>
                    <a:cubicBezTo>
                      <a:pt x="92812" y="25400"/>
                      <a:pt x="92812" y="25400"/>
                      <a:pt x="121501" y="25400"/>
                    </a:cubicBezTo>
                    <a:cubicBezTo>
                      <a:pt x="124109" y="25400"/>
                      <a:pt x="125413" y="24039"/>
                      <a:pt x="125413" y="21318"/>
                    </a:cubicBezTo>
                    <a:cubicBezTo>
                      <a:pt x="125413" y="18596"/>
                      <a:pt x="124109" y="15875"/>
                      <a:pt x="121501" y="15875"/>
                    </a:cubicBezTo>
                    <a:cubicBezTo>
                      <a:pt x="121501" y="15875"/>
                      <a:pt x="121501" y="15875"/>
                      <a:pt x="92812" y="15875"/>
                    </a:cubicBezTo>
                    <a:close/>
                    <a:moveTo>
                      <a:pt x="48948" y="0"/>
                    </a:moveTo>
                    <a:cubicBezTo>
                      <a:pt x="48948" y="0"/>
                      <a:pt x="48948" y="0"/>
                      <a:pt x="165365" y="0"/>
                    </a:cubicBezTo>
                    <a:cubicBezTo>
                      <a:pt x="193146" y="0"/>
                      <a:pt x="214313" y="22349"/>
                      <a:pt x="214313" y="48642"/>
                    </a:cubicBezTo>
                    <a:cubicBezTo>
                      <a:pt x="214313" y="48642"/>
                      <a:pt x="214313" y="48642"/>
                      <a:pt x="214313" y="287908"/>
                    </a:cubicBezTo>
                    <a:cubicBezTo>
                      <a:pt x="214313" y="314201"/>
                      <a:pt x="193146" y="336550"/>
                      <a:pt x="165365" y="336550"/>
                    </a:cubicBezTo>
                    <a:cubicBezTo>
                      <a:pt x="165365" y="336550"/>
                      <a:pt x="165365" y="336550"/>
                      <a:pt x="48948" y="336550"/>
                    </a:cubicBezTo>
                    <a:cubicBezTo>
                      <a:pt x="21167" y="336550"/>
                      <a:pt x="0" y="314201"/>
                      <a:pt x="0" y="287908"/>
                    </a:cubicBezTo>
                    <a:cubicBezTo>
                      <a:pt x="0" y="287908"/>
                      <a:pt x="0" y="287908"/>
                      <a:pt x="0" y="48642"/>
                    </a:cubicBezTo>
                    <a:cubicBezTo>
                      <a:pt x="0" y="22349"/>
                      <a:pt x="21167" y="0"/>
                      <a:pt x="489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</a:p>
            </p:txBody>
          </p:sp>
        </p:grpSp>
        <p:sp>
          <p:nvSpPr>
            <p:cNvPr id="7" name="Title" descr="af686097-0972-470a-ad30-31886c58ba35"/>
            <p:cNvSpPr txBox="1"/>
            <p:nvPr/>
          </p:nvSpPr>
          <p:spPr>
            <a:xfrm>
              <a:off x="673099" y="1384299"/>
              <a:ext cx="10845801" cy="664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1">
              <a:norm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i="0" u="none" strike="noStrike">
                  <a:solidFill>
                    <a:srgbClr val="2F2F2F"/>
                  </a:solidFill>
                  <a:ea typeface="微软雅黑 Light" panose="020B0502040204020203" charset="-122"/>
                </a:rPr>
                <a:t>项目后端、前端和数据管理的技术选择</a:t>
              </a:r>
              <a:endParaRPr lang="en-US" sz="2400" b="1" i="0" u="none" strike="noStrike">
                <a:solidFill>
                  <a:srgbClr val="2F2F2F"/>
                </a:solidFill>
                <a:ea typeface="微软雅黑 Light" panose="020B0502040204020203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sp>
        <p:nvSpPr>
          <p:cNvPr id="22" name="文本框 21"/>
          <p:cNvSpPr txBox="1"/>
          <p:nvPr/>
        </p:nvSpPr>
        <p:spPr>
          <a:xfrm>
            <a:off x="681316" y="233020"/>
            <a:ext cx="3462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工具方案 </a:t>
            </a:r>
            <a:r>
              <a:rPr lang="en-US" altLang="zh-CN" sz="2000" b="1" dirty="0"/>
              <a:t>– </a:t>
            </a:r>
            <a:r>
              <a:rPr lang="zh-CN" altLang="en-US" sz="2000" b="1" dirty="0"/>
              <a:t>技术选型</a:t>
            </a:r>
            <a:endParaRPr lang="zh-CN" altLang="en-US" sz="2000" b="1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294914" y="4326396"/>
            <a:ext cx="849086" cy="450865"/>
            <a:chOff x="8294914" y="4326396"/>
            <a:chExt cx="849086" cy="4508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7375" r="5413" b="21815"/>
            <a:stretch>
              <a:fillRect/>
            </a:stretch>
          </p:blipFill>
          <p:spPr>
            <a:xfrm>
              <a:off x="8533059" y="4326396"/>
              <a:ext cx="610941" cy="438641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8294914" y="4513943"/>
              <a:ext cx="415304" cy="263318"/>
              <a:chOff x="149777" y="4543944"/>
              <a:chExt cx="664544" cy="414015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15" y="4543944"/>
                <a:ext cx="395806" cy="394795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777" y="4557940"/>
                <a:ext cx="395806" cy="400019"/>
              </a:xfrm>
              <a:prstGeom prst="rect">
                <a:avLst/>
              </a:prstGeom>
            </p:spPr>
          </p:pic>
        </p:grpSp>
      </p:grpSp>
      <p:sp>
        <p:nvSpPr>
          <p:cNvPr id="13" name="文本框 12"/>
          <p:cNvSpPr txBox="1"/>
          <p:nvPr/>
        </p:nvSpPr>
        <p:spPr>
          <a:xfrm>
            <a:off x="681315" y="233020"/>
            <a:ext cx="287150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功能展示 </a:t>
            </a:r>
            <a:r>
              <a:rPr lang="en-US" altLang="zh-CN" sz="2000" b="1" dirty="0"/>
              <a:t>– </a:t>
            </a:r>
            <a:r>
              <a:rPr lang="zh-CN" altLang="en-US" sz="2000" b="1" dirty="0"/>
              <a:t>问题场景</a:t>
            </a:r>
            <a:endParaRPr lang="zh-CN" altLang="en-US" sz="20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27619" b="20952"/>
          <a:stretch>
            <a:fillRect/>
          </a:stretch>
        </p:blipFill>
        <p:spPr>
          <a:xfrm rot="978349">
            <a:off x="-72695" y="164669"/>
            <a:ext cx="797208" cy="5368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7505"/>
            <a:ext cx="6254115" cy="35159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8915" y="721360"/>
            <a:ext cx="825309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场景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测试人员小王在更新了某个软件后，发现系统启动变慢，且偶尔出现弹窗广告。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 b="1"/>
              <a:t>挑战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这种问题难以复现，传统方式下，他根本无法知道是哪个程序、修改了系统的哪个部分导致的问题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10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11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12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13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14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15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16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17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18.xml><?xml version="1.0" encoding="utf-8"?>
<p:tagLst xmlns:p="http://schemas.openxmlformats.org/presentationml/2006/main">
  <p:tag name="KSO_WM_DIAGRAM_VIRTUALLY_FRAME" val="{&quot;height&quot;:395.0333858267717,&quot;left&quot;:0,&quot;top&quot;:87.96661417322835,&quot;width&quot;:907.0000787401575}"/>
</p:tagLst>
</file>

<file path=ppt/tags/tag19.xml><?xml version="1.0" encoding="utf-8"?>
<p:tagLst xmlns:p="http://schemas.openxmlformats.org/presentationml/2006/main">
  <p:tag name="KSO_WM_DIAGRAM_VIRTUALLY_FRAME" val="{&quot;height&quot;:395.0333858267717,&quot;left&quot;:0,&quot;top&quot;:87.96661417322835,&quot;width&quot;:907.0000787401575}"/>
</p:tagLst>
</file>

<file path=ppt/tags/tag2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20.xml><?xml version="1.0" encoding="utf-8"?>
<p:tagLst xmlns:p="http://schemas.openxmlformats.org/presentationml/2006/main">
  <p:tag name="KSO_WM_DIAGRAM_VIRTUALLY_FRAME" val="{&quot;height&quot;:395.0333858267717,&quot;left&quot;:0,&quot;top&quot;:87.96661417322835,&quot;width&quot;:907.0000787401575}"/>
</p:tagLst>
</file>

<file path=ppt/tags/tag21.xml><?xml version="1.0" encoding="utf-8"?>
<p:tagLst xmlns:p="http://schemas.openxmlformats.org/presentationml/2006/main">
  <p:tag name="KSO_WM_DIAGRAM_VIRTUALLY_FRAME" val="{&quot;height&quot;:395.0333858267717,&quot;left&quot;:0,&quot;top&quot;:87.96661417322835,&quot;width&quot;:907.0000787401575}"/>
</p:tagLst>
</file>

<file path=ppt/tags/tag22.xml><?xml version="1.0" encoding="utf-8"?>
<p:tagLst xmlns:p="http://schemas.openxmlformats.org/presentationml/2006/main">
  <p:tag name="KSO_WM_DIAGRAM_VIRTUALLY_FRAME" val="{&quot;height&quot;:395.0333858267717,&quot;left&quot;:0,&quot;top&quot;:87.96661417322835,&quot;width&quot;:907.0000787401575}"/>
</p:tagLst>
</file>

<file path=ppt/tags/tag23.xml><?xml version="1.0" encoding="utf-8"?>
<p:tagLst xmlns:p="http://schemas.openxmlformats.org/presentationml/2006/main">
  <p:tag name="KSO_WM_DIAGRAM_VIRTUALLY_FRAME" val="{&quot;height&quot;:395.0333858267717,&quot;left&quot;:0,&quot;top&quot;:87.96661417322835,&quot;width&quot;:907.0000787401575}"/>
</p:tagLst>
</file>

<file path=ppt/tags/tag24.xml><?xml version="1.0" encoding="utf-8"?>
<p:tagLst xmlns:p="http://schemas.openxmlformats.org/presentationml/2006/main">
  <p:tag name="KSO_WM_DIAGRAM_VIRTUALLY_FRAME" val="{&quot;height&quot;:395.0333858267717,&quot;left&quot;:0,&quot;top&quot;:87.96661417322835,&quot;width&quot;:907.0000787401575}"/>
</p:tagLst>
</file>

<file path=ppt/tags/tag25.xml><?xml version="1.0" encoding="utf-8"?>
<p:tagLst xmlns:p="http://schemas.openxmlformats.org/presentationml/2006/main">
  <p:tag name="KSO_WM_DIAGRAM_VIRTUALLY_FRAME" val="{&quot;height&quot;:395.0333858267717,&quot;left&quot;:0,&quot;top&quot;:87.96661417322835,&quot;width&quot;:907.0000787401575}"/>
</p:tagLst>
</file>

<file path=ppt/tags/tag2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7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3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1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3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39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4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40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41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42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43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44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45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46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47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48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49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5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50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51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52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53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54.xml><?xml version="1.0" encoding="utf-8"?>
<p:tagLst xmlns:p="http://schemas.openxmlformats.org/presentationml/2006/main">
  <p:tag name="KSO_WM_DIAGRAM_VIRTUALLY_FRAME" val="{&quot;height&quot;:394,&quot;left&quot;:-2.107952755905512,&quot;top&quot;:89,&quot;width&quot;:963.216062992126}"/>
</p:tagLst>
</file>

<file path=ppt/tags/tag6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7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8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ags/tag9.xml><?xml version="1.0" encoding="utf-8"?>
<p:tagLst xmlns:p="http://schemas.openxmlformats.org/presentationml/2006/main">
  <p:tag name="KSO_WM_DIAGRAM_VIRTUALLY_FRAME" val="{&quot;height&quot;:394,&quot;left&quot;:-100.24283464566929,&quot;top&quot;:89,&quot;width&quot;:1007.2429921259842}"/>
</p:tagLst>
</file>

<file path=ppt/theme/theme1.xml><?xml version="1.0" encoding="utf-8"?>
<a:theme xmlns:a="http://schemas.openxmlformats.org/drawingml/2006/main" name="自定义设计方案">
  <a:themeElements>
    <a:clrScheme name="自定义 1">
      <a:dk1>
        <a:srgbClr val="262626"/>
      </a:dk1>
      <a:lt1>
        <a:srgbClr val="FFFFFF"/>
      </a:lt1>
      <a:dk2>
        <a:srgbClr val="0C0C0C"/>
      </a:dk2>
      <a:lt2>
        <a:srgbClr val="FFFFFF"/>
      </a:lt2>
      <a:accent1>
        <a:srgbClr val="C7000B"/>
      </a:accent1>
      <a:accent2>
        <a:srgbClr val="D8D8D8"/>
      </a:accent2>
      <a:accent3>
        <a:srgbClr val="F2F2F2"/>
      </a:accent3>
      <a:accent4>
        <a:srgbClr val="9A0000"/>
      </a:accent4>
      <a:accent5>
        <a:srgbClr val="7F7F7F"/>
      </a:accent5>
      <a:accent6>
        <a:srgbClr val="000000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10CCA2E8020ACE4AAEDF589FFC1F2C62" ma:contentTypeVersion="" ma:contentTypeDescription="新建文档。" ma:contentTypeScope="" ma:versionID="f90e56f71185347666fc8aaf455bb1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4b20a254d2fc081a07238ffba9f193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55.xml><?xml version="1.0" encoding="utf-8"?>
<ds:datastoreItem xmlns:ds="http://schemas.openxmlformats.org/officeDocument/2006/customXml" ds:itemID="{1EF41073-3FC0-4F6B-88FD-019F396B31E3}">
  <ds:schemaRefs/>
</ds:datastoreItem>
</file>

<file path=customXml/itemProps56.xml><?xml version="1.0" encoding="utf-8"?>
<ds:datastoreItem xmlns:ds="http://schemas.openxmlformats.org/officeDocument/2006/customXml" ds:itemID="{B63CA645-9F03-4C3E-BFE0-51361C10D98F}">
  <ds:schemaRefs/>
</ds:datastoreItem>
</file>

<file path=customXml/itemProps57.xml><?xml version="1.0" encoding="utf-8"?>
<ds:datastoreItem xmlns:ds="http://schemas.openxmlformats.org/officeDocument/2006/customXml" ds:itemID="{29F29E07-8713-4353-93AB-DAD504A482E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1806</Words>
  <Application>WPS 演示</Application>
  <PresentationFormat>全屏显示(16:9)</PresentationFormat>
  <Paragraphs>176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宋体</vt:lpstr>
      <vt:lpstr>Wingdings</vt:lpstr>
      <vt:lpstr>华文隶书</vt:lpstr>
      <vt:lpstr>微软雅黑</vt:lpstr>
      <vt:lpstr>思源黑体 Heavy</vt:lpstr>
      <vt:lpstr>黑体</vt:lpstr>
      <vt:lpstr>思源黑体 CN Medium</vt:lpstr>
      <vt:lpstr>思源黑体 CN Heavy</vt:lpstr>
      <vt:lpstr>Arial</vt:lpstr>
      <vt:lpstr>Arial Unicode MS</vt:lpstr>
      <vt:lpstr>Calibri</vt:lpstr>
      <vt:lpstr>quote-cjk-patch</vt:lpstr>
      <vt:lpstr>AMGDT</vt:lpstr>
      <vt:lpstr>Menlo</vt:lpstr>
      <vt:lpstr>思源黑体 CN Heavy</vt:lpstr>
      <vt:lpstr>思源黑体 CN Medium</vt:lpstr>
      <vt:lpstr>思源黑体 Heavy</vt:lpstr>
      <vt:lpstr>微软雅黑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谈青</cp:lastModifiedBy>
  <cp:revision>87</cp:revision>
  <dcterms:created xsi:type="dcterms:W3CDTF">2022-03-18T11:46:00Z</dcterms:created>
  <dcterms:modified xsi:type="dcterms:W3CDTF">2025-10-21T13:54:57Z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0x01010010CCA2E8020ACE4AAEDF589FFC1F2C62</vt:lpwstr>
  </property>
  <property fmtid="{D5CDD505-2E9C-101B-9397-08002B2CF9AE}" pid="3" name="_CopySource">
    <vt:lpwstr>http://spd.mindray.com:8001/finance/test/test.txt</vt:lpwstr>
  </property>
  <property fmtid="{D5CDD505-2E9C-101B-9397-08002B2CF9AE}" pid="4" name="ICV">
    <vt:lpwstr>B7A0139573B947A080803C30CA04B2E5_13</vt:lpwstr>
  </property>
  <property fmtid="{D5CDD505-2E9C-101B-9397-08002B2CF9AE}" pid="5" name="KSOProductBuildVer">
    <vt:lpwstr>2052-12.1.0.23125</vt:lpwstr>
  </property>
</Properties>
</file>